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media/image2.jpeg" ContentType="image/jpeg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  <p:sldId id="330" r:id="rId82"/>
    <p:sldId id="331" r:id="rId83"/>
    <p:sldId id="332" r:id="rId84"/>
    <p:sldId id="333" r:id="rId85"/>
    <p:sldId id="334" r:id="rId86"/>
    <p:sldId id="335" r:id="rId87"/>
    <p:sldId id="336" r:id="rId88"/>
    <p:sldId id="337" r:id="rId89"/>
    <p:sldId id="338" r:id="rId90"/>
    <p:sldId id="339" r:id="rId91"/>
    <p:sldId id="340" r:id="rId92"/>
    <p:sldId id="341" r:id="rId93"/>
    <p:sldId id="342" r:id="rId94"/>
    <p:sldId id="343" r:id="rId95"/>
    <p:sldId id="344" r:id="rId96"/>
    <p:sldId id="345" r:id="rId97"/>
    <p:sldId id="346" r:id="rId98"/>
    <p:sldId id="347" r:id="rId99"/>
    <p:sldId id="348" r:id="rId100"/>
    <p:sldId id="349" r:id="rId101"/>
    <p:sldId id="350" r:id="rId102"/>
    <p:sldId id="351" r:id="rId103"/>
    <p:sldId id="352" r:id="rId104"/>
    <p:sldId id="353" r:id="rId105"/>
    <p:sldId id="354" r:id="rId106"/>
    <p:sldId id="355" r:id="rId107"/>
    <p:sldId id="356" r:id="rId108"/>
    <p:sldId id="357" r:id="rId109"/>
    <p:sldId id="358" r:id="rId110"/>
    <p:sldId id="359" r:id="rId111"/>
    <p:sldId id="360" r:id="rId112"/>
  </p:sldIdLst>
  <p:sldSz cx="13004800" cy="9753600"/>
  <p:notesSz cx="6858000" cy="9144000"/>
  <p:defaultTextStyle>
    <a:lvl1pPr defTabSz="457200">
      <a:defRPr sz="1600">
        <a:latin typeface="Helvetica"/>
        <a:ea typeface="Helvetica"/>
        <a:cs typeface="Helvetica"/>
        <a:sym typeface="Helvetica"/>
      </a:defRPr>
    </a:lvl1pPr>
    <a:lvl2pPr indent="228600" defTabSz="457200">
      <a:defRPr sz="1600">
        <a:latin typeface="Helvetica"/>
        <a:ea typeface="Helvetica"/>
        <a:cs typeface="Helvetica"/>
        <a:sym typeface="Helvetica"/>
      </a:defRPr>
    </a:lvl2pPr>
    <a:lvl3pPr indent="457200" defTabSz="457200">
      <a:defRPr sz="1600">
        <a:latin typeface="Helvetica"/>
        <a:ea typeface="Helvetica"/>
        <a:cs typeface="Helvetica"/>
        <a:sym typeface="Helvetica"/>
      </a:defRPr>
    </a:lvl3pPr>
    <a:lvl4pPr indent="685800" defTabSz="457200">
      <a:defRPr sz="1600">
        <a:latin typeface="Helvetica"/>
        <a:ea typeface="Helvetica"/>
        <a:cs typeface="Helvetica"/>
        <a:sym typeface="Helvetica"/>
      </a:defRPr>
    </a:lvl4pPr>
    <a:lvl5pPr indent="914400" defTabSz="457200">
      <a:defRPr sz="1600">
        <a:latin typeface="Helvetica"/>
        <a:ea typeface="Helvetica"/>
        <a:cs typeface="Helvetica"/>
        <a:sym typeface="Helvetica"/>
      </a:defRPr>
    </a:lvl5pPr>
    <a:lvl6pPr indent="1143000" defTabSz="457200">
      <a:defRPr sz="1600">
        <a:latin typeface="Helvetica"/>
        <a:ea typeface="Helvetica"/>
        <a:cs typeface="Helvetica"/>
        <a:sym typeface="Helvetica"/>
      </a:defRPr>
    </a:lvl6pPr>
    <a:lvl7pPr indent="1371600" defTabSz="457200">
      <a:defRPr sz="1600">
        <a:latin typeface="Helvetica"/>
        <a:ea typeface="Helvetica"/>
        <a:cs typeface="Helvetica"/>
        <a:sym typeface="Helvetica"/>
      </a:defRPr>
    </a:lvl7pPr>
    <a:lvl8pPr indent="1600200" defTabSz="457200">
      <a:defRPr sz="1600">
        <a:latin typeface="Helvetica"/>
        <a:ea typeface="Helvetica"/>
        <a:cs typeface="Helvetica"/>
        <a:sym typeface="Helvetica"/>
      </a:defRPr>
    </a:lvl8pPr>
    <a:lvl9pPr indent="1828800" defTabSz="457200">
      <a:defRPr sz="1600">
        <a:latin typeface="Helvetica"/>
        <a:ea typeface="Helvetica"/>
        <a:cs typeface="Helvetica"/>
        <a:sym typeface="Helvetica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8F44A2F1-9E1F-4B54-A3A2-5F16C0AD49E2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BE9EF"/>
          </a:solidFill>
        </a:fill>
      </a:tcStyle>
    </a:wholeTbl>
    <a:band2H>
      <a:tcTxStyle b="def" i="def"/>
      <a:tcStyle>
        <a:tcBdr/>
        <a:fill>
          <a:solidFill>
            <a:srgbClr val="EFF5F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381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368FAF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368FA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368FAF"/>
          </a:solidFill>
        </a:fill>
      </a:tcStyle>
    </a:firstRow>
  </a:tblStyle>
  <a:tblStyle styleId="{D51ADE6A-740E-44AE-83CC-AE7238B6C88D}" styleName="">
    <a:tblBg/>
    <a:wholeTbl>
      <a:tcTxStyle b="off" i="off">
        <a:fontRef idx="minor">
          <a:srgbClr val="FDFDC5"/>
        </a:fontRef>
        <a:srgbClr val="FDFDC5"/>
      </a:tcTxStyle>
      <a:tcStyle>
        <a:tcBdr>
          <a:left>
            <a:ln w="12700" cap="flat">
              <a:solidFill>
                <a:srgbClr val="FDFDC5"/>
              </a:solidFill>
              <a:prstDash val="solid"/>
              <a:miter lim="400000"/>
            </a:ln>
          </a:left>
          <a:right>
            <a:ln w="12700" cap="flat">
              <a:solidFill>
                <a:srgbClr val="FDFDC5"/>
              </a:solidFill>
              <a:prstDash val="solid"/>
              <a:miter lim="400000"/>
            </a:ln>
          </a:right>
          <a:top>
            <a:ln w="12700" cap="flat">
              <a:solidFill>
                <a:srgbClr val="FDFDC5"/>
              </a:solidFill>
              <a:prstDash val="solid"/>
              <a:miter lim="400000"/>
            </a:ln>
          </a:top>
          <a:bottom>
            <a:ln w="12700" cap="flat">
              <a:solidFill>
                <a:srgbClr val="FDFDC5"/>
              </a:solidFill>
              <a:prstDash val="solid"/>
              <a:miter lim="400000"/>
            </a:ln>
          </a:bottom>
          <a:insideH>
            <a:ln w="12700" cap="flat">
              <a:solidFill>
                <a:srgbClr val="FDFDC5"/>
              </a:solidFill>
              <a:prstDash val="solid"/>
              <a:miter lim="400000"/>
            </a:ln>
          </a:insideH>
          <a:insideV>
            <a:ln w="12700" cap="flat">
              <a:solidFill>
                <a:srgbClr val="FDFDC5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Ref idx="minor">
          <a:srgbClr val="FDFDC5"/>
        </a:fontRef>
        <a:srgbClr val="FDFDC5"/>
      </a:tcTxStyle>
      <a:tcStyle>
        <a:tcBdr>
          <a:left>
            <a:ln w="28575" cap="flat">
              <a:solidFill>
                <a:srgbClr val="FDFDC5"/>
              </a:solidFill>
              <a:prstDash val="solid"/>
              <a:miter lim="400000"/>
            </a:ln>
          </a:left>
          <a:right>
            <a:ln w="12700" cap="flat">
              <a:solidFill>
                <a:srgbClr val="FDFDC5"/>
              </a:solidFill>
              <a:prstDash val="solid"/>
              <a:miter lim="400000"/>
            </a:ln>
          </a:right>
          <a:top>
            <a:ln w="12700" cap="flat">
              <a:solidFill>
                <a:srgbClr val="FDFDC5"/>
              </a:solidFill>
              <a:prstDash val="solid"/>
              <a:miter lim="400000"/>
            </a:ln>
          </a:top>
          <a:bottom>
            <a:ln w="12700" cap="flat">
              <a:solidFill>
                <a:srgbClr val="FDFDC5"/>
              </a:solidFill>
              <a:prstDash val="solid"/>
              <a:miter lim="400000"/>
            </a:ln>
          </a:bottom>
          <a:insideH>
            <a:ln w="12700" cap="flat">
              <a:solidFill>
                <a:srgbClr val="FDFDC5"/>
              </a:solidFill>
              <a:prstDash val="solid"/>
              <a:miter lim="400000"/>
            </a:ln>
          </a:insideH>
          <a:insideV>
            <a:ln w="12700" cap="flat">
              <a:solidFill>
                <a:srgbClr val="FDFDC5"/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firstCol>
    <a:lastRow>
      <a:tcTxStyle b="off" i="off">
        <a:fontRef idx="minor">
          <a:srgbClr val="FDFDC5"/>
        </a:fontRef>
        <a:srgbClr val="FDFDC5"/>
      </a:tcTxStyle>
      <a:tcStyle>
        <a:tcBdr>
          <a:left>
            <a:ln w="12700" cap="flat">
              <a:solidFill>
                <a:srgbClr val="FDFDC5"/>
              </a:solidFill>
              <a:prstDash val="solid"/>
              <a:miter lim="400000"/>
            </a:ln>
          </a:left>
          <a:right>
            <a:ln w="12700" cap="flat">
              <a:solidFill>
                <a:srgbClr val="FDFDC5"/>
              </a:solidFill>
              <a:prstDash val="solid"/>
              <a:miter lim="400000"/>
            </a:ln>
          </a:right>
          <a:top>
            <a:ln w="12700" cap="flat">
              <a:solidFill>
                <a:srgbClr val="FDFDC5"/>
              </a:solidFill>
              <a:prstDash val="solid"/>
              <a:miter lim="400000"/>
            </a:ln>
          </a:top>
          <a:bottom>
            <a:ln w="28575" cap="flat">
              <a:solidFill>
                <a:srgbClr val="FDFDC5"/>
              </a:solidFill>
              <a:prstDash val="solid"/>
              <a:miter lim="400000"/>
            </a:ln>
          </a:bottom>
          <a:insideH>
            <a:ln w="12700" cap="flat">
              <a:solidFill>
                <a:srgbClr val="FDFDC5"/>
              </a:solidFill>
              <a:prstDash val="solid"/>
              <a:miter lim="400000"/>
            </a:ln>
          </a:insideH>
          <a:insideV>
            <a:ln w="12700" cap="flat">
              <a:solidFill>
                <a:srgbClr val="FDFDC5"/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lastRow>
    <a:firstRow>
      <a:tcTxStyle b="off" i="off">
        <a:fontRef idx="minor">
          <a:srgbClr val="FDFDC5"/>
        </a:fontRef>
        <a:srgbClr val="FDFDC5"/>
      </a:tcTxStyle>
      <a:tcStyle>
        <a:tcBdr>
          <a:left>
            <a:ln w="12700" cap="flat">
              <a:solidFill>
                <a:srgbClr val="FDFDC5"/>
              </a:solidFill>
              <a:prstDash val="solid"/>
              <a:miter lim="400000"/>
            </a:ln>
          </a:left>
          <a:right>
            <a:ln w="12700" cap="flat">
              <a:solidFill>
                <a:srgbClr val="FDFDC5"/>
              </a:solidFill>
              <a:prstDash val="solid"/>
              <a:miter lim="400000"/>
            </a:ln>
          </a:right>
          <a:top>
            <a:ln w="28575" cap="flat">
              <a:solidFill>
                <a:srgbClr val="FDFDC5"/>
              </a:solidFill>
              <a:prstDash val="solid"/>
              <a:miter lim="400000"/>
            </a:ln>
          </a:top>
          <a:bottom>
            <a:ln w="12700" cap="flat">
              <a:solidFill>
                <a:srgbClr val="FDFDC5"/>
              </a:solidFill>
              <a:prstDash val="solid"/>
              <a:miter lim="400000"/>
            </a:ln>
          </a:bottom>
          <a:insideH>
            <a:ln w="12700" cap="flat">
              <a:solidFill>
                <a:srgbClr val="FDFDC5"/>
              </a:solidFill>
              <a:prstDash val="solid"/>
              <a:miter lim="400000"/>
            </a:ln>
          </a:insideH>
          <a:insideV>
            <a:ln w="12700" cap="flat">
              <a:solidFill>
                <a:srgbClr val="FDFDC5"/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firstRow>
  </a:tblStyle>
  <a:tblStyle styleId="{4A9BC294-FFE2-49D5-8D69-9E1BD2C41BD5}" styleName="">
    <a:tblBg/>
    <a:wholeTbl>
      <a:tcTxStyle b="off" i="off">
        <a:font>
          <a:latin typeface="Times New Roman"/>
          <a:ea typeface="Times New Roman"/>
          <a:cs typeface="Times New Roman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FF1F3"/>
          </a:solidFill>
        </a:fill>
      </a:tcStyle>
    </a:band2H>
    <a:firstCol>
      <a:tcTxStyle b="off" i="off">
        <a:font>
          <a:latin typeface="Times New Roman"/>
          <a:ea typeface="Times New Roman"/>
          <a:cs typeface="Times New Roman"/>
        </a:font>
        <a:srgbClr val="000000"/>
      </a:tcTxStyle>
      <a:tcStyle>
        <a:tcBdr>
          <a:left>
            <a:ln w="28575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firstCol>
    <a:lastRow>
      <a:tcTxStyle b="off" i="off">
        <a:font>
          <a:latin typeface="Times New Roman"/>
          <a:ea typeface="Times New Roman"/>
          <a:cs typeface="Times New Roman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28575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lastRow>
    <a:firstRow>
      <a:tcTxStyle b="off" i="off">
        <a:font>
          <a:latin typeface="Times New Roman"/>
          <a:ea typeface="Times New Roman"/>
          <a:cs typeface="Times New Roman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8575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firstRow>
  </a:tblStyle>
  <a:tblStyle styleId="{BBFC77FB-9ED0-4EC9-95AA-A1379042E64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BE9EF"/>
          </a:solidFill>
        </a:fill>
      </a:tcStyle>
    </a:wholeTbl>
    <a:band2H>
      <a:tcTxStyle b="def" i="def"/>
      <a:tcStyle>
        <a:tcBdr/>
        <a:fill>
          <a:solidFill>
            <a:srgbClr val="EFF5F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381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368FAF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368FA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368FAF"/>
          </a:solidFill>
        </a:fill>
      </a:tcStyle>
    </a:firstRow>
  </a:tblStyle>
  <a:tblStyle styleId="{33BA23B1-9221-436E-865A-0063620EA4FD}" styleName="">
    <a:tblBg/>
    <a:wholeTbl>
      <a:tcTxStyle b="def" i="de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 b="def" i="def"/>
      <a:tcStyle>
        <a:tcBdr/>
        <a:fill>
          <a:solidFill>
            <a:srgbClr val="DEDEDF"/>
          </a:solidFill>
        </a:fill>
      </a:tcStyle>
    </a:band2H>
    <a:firstCol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def" i="de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de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de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de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4C3C2611-4C71-4FC5-86AE-919BDF0F9419}" styleName="">
    <a:tblBg/>
    <a:wholeTbl>
      <a:tcTxStyle b="def" i="de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def" i="de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C7B018BB-80A7-4F77-B60F-C8B233D01FF8}" styleName="">
    <a:tblBg/>
    <a:wholeTbl>
      <a:tcTxStyle b="def" i="de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def" i="de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00882B"/>
          </a:solidFill>
        </a:fill>
      </a:tcStyle>
    </a:firstRow>
  </a:tblStyle>
  <a:tblStyle styleId="{EEE7283C-3CF3-47DC-8721-378D4A62B228}" styleName="">
    <a:tblBg/>
    <a:wholeTbl>
      <a:tcTxStyle b="def" i="de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 b="def" i="def"/>
      <a:tcStyle>
        <a:tcBdr/>
        <a:fill>
          <a:solidFill>
            <a:srgbClr val="C3C2C2"/>
          </a:solidFill>
        </a:fill>
      </a:tcStyle>
    </a:band2H>
    <a:firstCol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def" i="de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CE5E6"/>
          </a:solidFill>
        </a:fill>
      </a:tcStyle>
    </a:band2H>
    <a:firstCol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slide" Target="slides/slide57.xml"/><Relationship Id="rId65" Type="http://schemas.openxmlformats.org/officeDocument/2006/relationships/slide" Target="slides/slide58.xml"/><Relationship Id="rId66" Type="http://schemas.openxmlformats.org/officeDocument/2006/relationships/slide" Target="slides/slide59.xml"/><Relationship Id="rId67" Type="http://schemas.openxmlformats.org/officeDocument/2006/relationships/slide" Target="slides/slide60.xml"/><Relationship Id="rId68" Type="http://schemas.openxmlformats.org/officeDocument/2006/relationships/slide" Target="slides/slide61.xml"/><Relationship Id="rId69" Type="http://schemas.openxmlformats.org/officeDocument/2006/relationships/slide" Target="slides/slide62.xml"/><Relationship Id="rId70" Type="http://schemas.openxmlformats.org/officeDocument/2006/relationships/slide" Target="slides/slide63.xml"/><Relationship Id="rId71" Type="http://schemas.openxmlformats.org/officeDocument/2006/relationships/slide" Target="slides/slide64.xml"/><Relationship Id="rId72" Type="http://schemas.openxmlformats.org/officeDocument/2006/relationships/slide" Target="slides/slide65.xml"/><Relationship Id="rId73" Type="http://schemas.openxmlformats.org/officeDocument/2006/relationships/slide" Target="slides/slide66.xml"/><Relationship Id="rId74" Type="http://schemas.openxmlformats.org/officeDocument/2006/relationships/slide" Target="slides/slide67.xml"/><Relationship Id="rId75" Type="http://schemas.openxmlformats.org/officeDocument/2006/relationships/slide" Target="slides/slide68.xml"/><Relationship Id="rId76" Type="http://schemas.openxmlformats.org/officeDocument/2006/relationships/slide" Target="slides/slide69.xml"/><Relationship Id="rId77" Type="http://schemas.openxmlformats.org/officeDocument/2006/relationships/slide" Target="slides/slide70.xml"/><Relationship Id="rId78" Type="http://schemas.openxmlformats.org/officeDocument/2006/relationships/slide" Target="slides/slide71.xml"/><Relationship Id="rId79" Type="http://schemas.openxmlformats.org/officeDocument/2006/relationships/slide" Target="slides/slide72.xml"/><Relationship Id="rId80" Type="http://schemas.openxmlformats.org/officeDocument/2006/relationships/slide" Target="slides/slide73.xml"/><Relationship Id="rId81" Type="http://schemas.openxmlformats.org/officeDocument/2006/relationships/slide" Target="slides/slide74.xml"/><Relationship Id="rId82" Type="http://schemas.openxmlformats.org/officeDocument/2006/relationships/slide" Target="slides/slide75.xml"/><Relationship Id="rId83" Type="http://schemas.openxmlformats.org/officeDocument/2006/relationships/slide" Target="slides/slide76.xml"/><Relationship Id="rId84" Type="http://schemas.openxmlformats.org/officeDocument/2006/relationships/slide" Target="slides/slide77.xml"/><Relationship Id="rId85" Type="http://schemas.openxmlformats.org/officeDocument/2006/relationships/slide" Target="slides/slide78.xml"/><Relationship Id="rId86" Type="http://schemas.openxmlformats.org/officeDocument/2006/relationships/slide" Target="slides/slide79.xml"/><Relationship Id="rId87" Type="http://schemas.openxmlformats.org/officeDocument/2006/relationships/slide" Target="slides/slide80.xml"/><Relationship Id="rId88" Type="http://schemas.openxmlformats.org/officeDocument/2006/relationships/slide" Target="slides/slide81.xml"/><Relationship Id="rId89" Type="http://schemas.openxmlformats.org/officeDocument/2006/relationships/slide" Target="slides/slide82.xml"/><Relationship Id="rId90" Type="http://schemas.openxmlformats.org/officeDocument/2006/relationships/slide" Target="slides/slide83.xml"/><Relationship Id="rId91" Type="http://schemas.openxmlformats.org/officeDocument/2006/relationships/slide" Target="slides/slide84.xml"/><Relationship Id="rId92" Type="http://schemas.openxmlformats.org/officeDocument/2006/relationships/slide" Target="slides/slide85.xml"/><Relationship Id="rId93" Type="http://schemas.openxmlformats.org/officeDocument/2006/relationships/slide" Target="slides/slide86.xml"/><Relationship Id="rId94" Type="http://schemas.openxmlformats.org/officeDocument/2006/relationships/slide" Target="slides/slide87.xml"/><Relationship Id="rId95" Type="http://schemas.openxmlformats.org/officeDocument/2006/relationships/slide" Target="slides/slide88.xml"/><Relationship Id="rId96" Type="http://schemas.openxmlformats.org/officeDocument/2006/relationships/slide" Target="slides/slide89.xml"/><Relationship Id="rId97" Type="http://schemas.openxmlformats.org/officeDocument/2006/relationships/slide" Target="slides/slide90.xml"/><Relationship Id="rId98" Type="http://schemas.openxmlformats.org/officeDocument/2006/relationships/slide" Target="slides/slide91.xml"/><Relationship Id="rId99" Type="http://schemas.openxmlformats.org/officeDocument/2006/relationships/slide" Target="slides/slide92.xml"/><Relationship Id="rId100" Type="http://schemas.openxmlformats.org/officeDocument/2006/relationships/slide" Target="slides/slide93.xml"/><Relationship Id="rId101" Type="http://schemas.openxmlformats.org/officeDocument/2006/relationships/slide" Target="slides/slide94.xml"/><Relationship Id="rId102" Type="http://schemas.openxmlformats.org/officeDocument/2006/relationships/slide" Target="slides/slide95.xml"/><Relationship Id="rId103" Type="http://schemas.openxmlformats.org/officeDocument/2006/relationships/slide" Target="slides/slide96.xml"/><Relationship Id="rId104" Type="http://schemas.openxmlformats.org/officeDocument/2006/relationships/slide" Target="slides/slide97.xml"/><Relationship Id="rId105" Type="http://schemas.openxmlformats.org/officeDocument/2006/relationships/slide" Target="slides/slide98.xml"/><Relationship Id="rId106" Type="http://schemas.openxmlformats.org/officeDocument/2006/relationships/slide" Target="slides/slide99.xml"/><Relationship Id="rId107" Type="http://schemas.openxmlformats.org/officeDocument/2006/relationships/slide" Target="slides/slide100.xml"/><Relationship Id="rId108" Type="http://schemas.openxmlformats.org/officeDocument/2006/relationships/slide" Target="slides/slide101.xml"/><Relationship Id="rId109" Type="http://schemas.openxmlformats.org/officeDocument/2006/relationships/slide" Target="slides/slide102.xml"/><Relationship Id="rId110" Type="http://schemas.openxmlformats.org/officeDocument/2006/relationships/slide" Target="slides/slide103.xml"/><Relationship Id="rId111" Type="http://schemas.openxmlformats.org/officeDocument/2006/relationships/slide" Target="slides/slide104.xml"/><Relationship Id="rId112" Type="http://schemas.openxmlformats.org/officeDocument/2006/relationships/slide" Target="slides/slide105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65" name="Shape 65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317500">
      <a:defRPr sz="1100">
        <a:uFill>
          <a:solidFill/>
        </a:uFill>
        <a:latin typeface="+mj-lt"/>
        <a:ea typeface="+mj-ea"/>
        <a:cs typeface="+mj-cs"/>
        <a:sym typeface="News Gothic MT"/>
      </a:defRPr>
    </a:lvl1pPr>
    <a:lvl2pPr indent="228600" defTabSz="317500">
      <a:defRPr sz="1100">
        <a:uFill>
          <a:solidFill/>
        </a:uFill>
        <a:latin typeface="+mj-lt"/>
        <a:ea typeface="+mj-ea"/>
        <a:cs typeface="+mj-cs"/>
        <a:sym typeface="News Gothic MT"/>
      </a:defRPr>
    </a:lvl2pPr>
    <a:lvl3pPr indent="457200" defTabSz="317500">
      <a:defRPr sz="1100">
        <a:uFill>
          <a:solidFill/>
        </a:uFill>
        <a:latin typeface="+mj-lt"/>
        <a:ea typeface="+mj-ea"/>
        <a:cs typeface="+mj-cs"/>
        <a:sym typeface="News Gothic MT"/>
      </a:defRPr>
    </a:lvl3pPr>
    <a:lvl4pPr indent="685800" defTabSz="317500">
      <a:defRPr sz="1100">
        <a:uFill>
          <a:solidFill/>
        </a:uFill>
        <a:latin typeface="+mj-lt"/>
        <a:ea typeface="+mj-ea"/>
        <a:cs typeface="+mj-cs"/>
        <a:sym typeface="News Gothic MT"/>
      </a:defRPr>
    </a:lvl4pPr>
    <a:lvl5pPr indent="914400" defTabSz="317500">
      <a:defRPr sz="1100">
        <a:uFill>
          <a:solidFill/>
        </a:uFill>
        <a:latin typeface="+mj-lt"/>
        <a:ea typeface="+mj-ea"/>
        <a:cs typeface="+mj-cs"/>
        <a:sym typeface="News Gothic MT"/>
      </a:defRPr>
    </a:lvl5pPr>
    <a:lvl6pPr indent="1143000" defTabSz="317500">
      <a:defRPr sz="1100">
        <a:uFill>
          <a:solidFill/>
        </a:uFill>
        <a:latin typeface="+mj-lt"/>
        <a:ea typeface="+mj-ea"/>
        <a:cs typeface="+mj-cs"/>
        <a:sym typeface="News Gothic MT"/>
      </a:defRPr>
    </a:lvl6pPr>
    <a:lvl7pPr indent="1371600" defTabSz="317500">
      <a:defRPr sz="1100">
        <a:uFill>
          <a:solidFill/>
        </a:uFill>
        <a:latin typeface="+mj-lt"/>
        <a:ea typeface="+mj-ea"/>
        <a:cs typeface="+mj-cs"/>
        <a:sym typeface="News Gothic MT"/>
      </a:defRPr>
    </a:lvl7pPr>
    <a:lvl8pPr indent="1600200" defTabSz="317500">
      <a:defRPr sz="1100">
        <a:uFill>
          <a:solidFill/>
        </a:uFill>
        <a:latin typeface="+mj-lt"/>
        <a:ea typeface="+mj-ea"/>
        <a:cs typeface="+mj-cs"/>
        <a:sym typeface="News Gothic MT"/>
      </a:defRPr>
    </a:lvl8pPr>
    <a:lvl9pPr indent="1828800" defTabSz="317500">
      <a:defRPr sz="1100">
        <a:uFill>
          <a:solidFill/>
        </a:uFill>
        <a:latin typeface="+mj-lt"/>
        <a:ea typeface="+mj-ea"/>
        <a:cs typeface="+mj-cs"/>
        <a:sym typeface="News Gothic MT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ype="http://schemas.openxmlformats.org/officeDocument/2006/relationships/slide" Target="../slides/slide41.xml"/><Relationship Id="rId2" Type="http://schemas.openxmlformats.org/officeDocument/2006/relationships/notesMaster" Target="../notesMasters/notesMaster1.xml"/></Relationships>

</file>

<file path=ppt/notesSlides/_rels/notesSlide2.xml.rels><?xml version="1.0" encoding="UTF-8" standalone="yes"?><Relationships xmlns="http://schemas.openxmlformats.org/package/2006/relationships"><Relationship Id="rId1" Type="http://schemas.openxmlformats.org/officeDocument/2006/relationships/slide" Target="../slides/slide42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Shape 41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412" name="Shape 41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39686" marR="39686" defTabSz="914400">
              <a:spcBef>
                <a:spcPts val="800"/>
              </a:spcBef>
              <a:buClr>
                <a:srgbClr val="000000"/>
              </a:buClr>
              <a:buFont typeface="Arial"/>
              <a:defRPr sz="3400"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 lvl="0">
              <a:defRPr sz="1800">
                <a:uFillTx/>
              </a:defRPr>
            </a:pPr>
            <a:r>
              <a:rPr sz="3400">
                <a:uFill>
                  <a:solidFill/>
                </a:uFill>
              </a:rPr>
              <a:t>This sample set has a few non-binary attributes, such as “Patrons”, “Price”, “Type”, and “Estimated Wait”.Decision trees can handle n-ary attributes, and it is straightforward to convert them into a corresponding set of binary attributes. 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Shape 53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537" name="Shape 53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39686" marR="39686" defTabSz="914400">
              <a:spcBef>
                <a:spcPts val="800"/>
              </a:spcBef>
              <a:buClr>
                <a:srgbClr val="000000"/>
              </a:buClr>
              <a:buFont typeface="Arial"/>
              <a:defRPr sz="3400"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 lvl="0">
              <a:defRPr sz="1800">
                <a:uFillTx/>
              </a:defRPr>
            </a:pPr>
            <a:r>
              <a:rPr sz="3400">
                <a:uFill>
                  <a:solidFill/>
                </a:uFill>
              </a:rPr>
              <a:t>This decision tree is human-generated, and has a few inconsistencies with the data set. For example, “Alternative”, “Walkable”, and “Driveable” are variations of the same attribute. 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.gif"/><Relationship Id="rId4" Type="http://schemas.openxmlformats.org/officeDocument/2006/relationships/image" Target="../media/image3.png"/><Relationship Id="rId5" Type="http://schemas.openxmlformats.org/officeDocument/2006/relationships/image" Target="../media/image2.jpeg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hyperlink" Target="http://aima.eecs.berkeley.edu/slides-ppt/" TargetMode="Externa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480-S15 Title Page - Cal Poly + MUAS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asted-image.png"/>
          <p:cNvPicPr/>
          <p:nvPr/>
        </p:nvPicPr>
        <p:blipFill>
          <a:blip r:embed="rId2">
            <a:alphaModFix amt="50000"/>
            <a:extLst/>
          </a:blip>
          <a:stretch>
            <a:fillRect/>
          </a:stretch>
        </p:blipFill>
        <p:spPr>
          <a:xfrm>
            <a:off x="9031111" y="8100907"/>
            <a:ext cx="3973690" cy="1643663"/>
          </a:xfrm>
          <a:prstGeom prst="rect">
            <a:avLst/>
          </a:prstGeom>
          <a:ln w="12700">
            <a:round/>
          </a:ln>
        </p:spPr>
      </p:pic>
      <p:grpSp>
        <p:nvGrpSpPr>
          <p:cNvPr id="15" name="Group 15"/>
          <p:cNvGrpSpPr/>
          <p:nvPr/>
        </p:nvGrpSpPr>
        <p:grpSpPr>
          <a:xfrm>
            <a:off x="-1" y="9067235"/>
            <a:ext cx="1842348" cy="686366"/>
            <a:chOff x="0" y="0"/>
            <a:chExt cx="1842346" cy="686364"/>
          </a:xfrm>
        </p:grpSpPr>
        <p:pic>
          <p:nvPicPr>
            <p:cNvPr id="13" name="cp-c100.gif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8062" y="108373"/>
              <a:ext cx="1806223" cy="523805"/>
            </a:xfrm>
            <a:prstGeom prst="rect">
              <a:avLst/>
            </a:prstGeom>
            <a:ln w="12700" cap="flat">
              <a:noFill/>
              <a:round/>
            </a:ln>
            <a:effectLst/>
          </p:spPr>
        </p:pic>
        <p:sp>
          <p:nvSpPr>
            <p:cNvPr id="14" name="Shape 14"/>
            <p:cNvSpPr/>
            <p:nvPr/>
          </p:nvSpPr>
          <p:spPr>
            <a:xfrm>
              <a:off x="0" y="0"/>
              <a:ext cx="1842347" cy="686365"/>
            </a:xfrm>
            <a:prstGeom prst="rect">
              <a:avLst/>
            </a:prstGeom>
            <a:solidFill>
              <a:srgbClr val="F8FC85">
                <a:alpha val="48000"/>
              </a:srgbClr>
            </a:solidFill>
            <a:ln w="3175" cap="flat">
              <a:solidFill>
                <a:srgbClr val="000000">
                  <a:alpha val="48000"/>
                </a:srgbClr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marL="40640" marR="40640">
                <a:lnSpc>
                  <a:spcPct val="94000"/>
                </a:lnSpc>
                <a:defRPr>
                  <a:uFill>
                    <a:solidFill/>
                  </a:uFill>
                  <a:latin typeface="+mn-lt"/>
                  <a:ea typeface="+mn-ea"/>
                  <a:cs typeface="+mn-cs"/>
                  <a:sym typeface="Arial"/>
                </a:defRPr>
              </a:pP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1632071" y="9103360"/>
            <a:ext cx="993423" cy="596054"/>
            <a:chOff x="0" y="0"/>
            <a:chExt cx="993422" cy="596053"/>
          </a:xfrm>
        </p:grpSpPr>
        <p:pic>
          <p:nvPicPr>
            <p:cNvPr id="16" name="nav_home.png"/>
            <p:cNvPicPr/>
            <p:nvPr/>
          </p:nvPicPr>
          <p:blipFill>
            <a:blip r:embed="rId4">
              <a:alphaModFix amt="60000"/>
              <a:extLst/>
            </a:blip>
            <a:stretch>
              <a:fillRect/>
            </a:stretch>
          </p:blipFill>
          <p:spPr>
            <a:xfrm>
              <a:off x="0" y="162560"/>
              <a:ext cx="270934" cy="270934"/>
            </a:xfrm>
            <a:prstGeom prst="rect">
              <a:avLst/>
            </a:prstGeom>
            <a:ln w="3175" cap="flat">
              <a:noFill/>
              <a:miter lim="400000"/>
            </a:ln>
            <a:effectLst>
              <a:outerShdw sx="100000" sy="100000" kx="0" ky="0" algn="b" rotWithShape="0" blurRad="0" dist="0" dir="16200000">
                <a:srgbClr val="000000">
                  <a:alpha val="80000"/>
                </a:srgbClr>
              </a:outerShdw>
            </a:effectLst>
          </p:spPr>
        </p:pic>
        <p:sp>
          <p:nvSpPr>
            <p:cNvPr id="17" name="Shape 17">
              <a:hlinkClick r:id="" invalidUrl="" action="ppaction://hlinkshowjump?jump=nextslide" tgtFrame="" tooltip="" history="1" highlightClick="0" endSnd="0"/>
            </p:cNvPr>
            <p:cNvSpPr/>
            <p:nvPr/>
          </p:nvSpPr>
          <p:spPr>
            <a:xfrm>
              <a:off x="848924" y="162560"/>
              <a:ext cx="144499" cy="270934"/>
            </a:xfrm>
            <a:prstGeom prst="rightArrow">
              <a:avLst>
                <a:gd name="adj1" fmla="val 40741"/>
                <a:gd name="adj2" fmla="val 140625"/>
              </a:avLst>
            </a:prstGeom>
            <a:solidFill>
              <a:srgbClr val="FFFFFF">
                <a:alpha val="60000"/>
              </a:srgbClr>
            </a:solidFill>
            <a:ln w="3175" cap="flat">
              <a:noFill/>
              <a:miter lim="400000"/>
            </a:ln>
            <a:effectLst>
              <a:outerShdw sx="100000" sy="100000" kx="0" ky="0" algn="b" rotWithShape="0" blurRad="0" dist="0" dir="16200000">
                <a:srgbClr val="000000">
                  <a:alpha val="8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 algn="ctr" defTabSz="584200">
                <a:defRPr sz="34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18" name="Shape 18">
              <a:hlinkClick r:id="" invalidUrl="" action="ppaction://hlinkshowjump?jump=previousslide" tgtFrame="" tooltip="" history="1" highlightClick="0" endSnd="0"/>
            </p:cNvPr>
            <p:cNvSpPr/>
            <p:nvPr/>
          </p:nvSpPr>
          <p:spPr>
            <a:xfrm>
              <a:off x="361244" y="162560"/>
              <a:ext cx="144499" cy="2709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5200"/>
                  </a:moveTo>
                  <a:lnTo>
                    <a:pt x="21600" y="21600"/>
                  </a:lnTo>
                  <a:lnTo>
                    <a:pt x="0" y="10800"/>
                  </a:lnTo>
                  <a:lnTo>
                    <a:pt x="21600" y="0"/>
                  </a:lnTo>
                  <a:lnTo>
                    <a:pt x="21600" y="6400"/>
                  </a:lnTo>
                  <a:lnTo>
                    <a:pt x="21600" y="6400"/>
                  </a:lnTo>
                  <a:lnTo>
                    <a:pt x="21600" y="15200"/>
                  </a:ln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 w="3175" cap="flat">
              <a:noFill/>
              <a:miter lim="400000"/>
            </a:ln>
            <a:effectLst>
              <a:outerShdw sx="100000" sy="100000" kx="0" ky="0" algn="b" rotWithShape="0" blurRad="0" dist="0" dir="16200000">
                <a:srgbClr val="000000">
                  <a:alpha val="8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 algn="ctr" defTabSz="584200">
                <a:defRPr sz="34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19" name="Shape 19"/>
            <p:cNvSpPr/>
            <p:nvPr/>
          </p:nvSpPr>
          <p:spPr>
            <a:xfrm rot="5400000">
              <a:off x="605084" y="-63218"/>
              <a:ext cx="144499" cy="2709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lnTo>
                    <a:pt x="21600" y="21600"/>
                  </a:lnTo>
                  <a:lnTo>
                    <a:pt x="0" y="10800"/>
                  </a:lnTo>
                  <a:lnTo>
                    <a:pt x="21600" y="0"/>
                  </a:lnTo>
                  <a:lnTo>
                    <a:pt x="21600" y="0"/>
                  </a:lnTo>
                  <a:lnTo>
                    <a:pt x="2160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 w="3175" cap="flat">
              <a:noFill/>
              <a:miter lim="400000"/>
            </a:ln>
            <a:effectLst>
              <a:outerShdw sx="100000" sy="100000" kx="0" ky="0" algn="b" rotWithShape="0" blurRad="0" dist="0" dir="16200000">
                <a:srgbClr val="000000">
                  <a:alpha val="8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 algn="ctr" defTabSz="584200">
                <a:defRPr sz="34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20" name="Shape 20"/>
            <p:cNvSpPr/>
            <p:nvPr/>
          </p:nvSpPr>
          <p:spPr>
            <a:xfrm rot="16200000">
              <a:off x="605084" y="388337"/>
              <a:ext cx="144499" cy="2709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4133"/>
                  </a:moveTo>
                  <a:lnTo>
                    <a:pt x="21600" y="21600"/>
                  </a:lnTo>
                  <a:lnTo>
                    <a:pt x="0" y="10800"/>
                  </a:lnTo>
                  <a:lnTo>
                    <a:pt x="21600" y="0"/>
                  </a:lnTo>
                  <a:lnTo>
                    <a:pt x="21600" y="7467"/>
                  </a:lnTo>
                  <a:lnTo>
                    <a:pt x="21600" y="7467"/>
                  </a:lnTo>
                  <a:lnTo>
                    <a:pt x="21600" y="14133"/>
                  </a:ln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 w="3175" cap="flat">
              <a:noFill/>
              <a:miter lim="400000"/>
            </a:ln>
            <a:effectLst>
              <a:outerShdw sx="100000" sy="100000" kx="0" ky="0" algn="b" rotWithShape="0" blurRad="0" dist="0" dir="16200000">
                <a:srgbClr val="000000">
                  <a:alpha val="8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 algn="ctr" defTabSz="584200">
                <a:defRPr sz="34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</p:grpSp>
      <p:pic>
        <p:nvPicPr>
          <p:cNvPr id="22" name="2011-CSE-Logo-512.jp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1627587" y="9754001"/>
            <a:ext cx="3290750" cy="2330028"/>
          </a:xfrm>
          <a:prstGeom prst="rect">
            <a:avLst/>
          </a:prstGeom>
          <a:ln w="12700">
            <a:round/>
          </a:ln>
        </p:spPr>
      </p:pic>
      <p:sp>
        <p:nvSpPr>
          <p:cNvPr id="23" name="Shape 23"/>
          <p:cNvSpPr/>
          <p:nvPr>
            <p:ph type="title"/>
          </p:nvPr>
        </p:nvSpPr>
        <p:spPr>
          <a:xfrm>
            <a:off x="975359" y="326248"/>
            <a:ext cx="11054081" cy="4027877"/>
          </a:xfrm>
          <a:prstGeom prst="rect">
            <a:avLst/>
          </a:prstGeom>
          <a:noFill/>
          <a:ln w="12700">
            <a:miter lim="400000"/>
          </a:ln>
        </p:spPr>
        <p:txBody>
          <a:bodyPr lIns="0" tIns="0" rIns="0" bIns="0"/>
          <a:lstStyle>
            <a:lvl1pPr marL="39199" marR="39199" defTabSz="457200">
              <a:lnSpc>
                <a:spcPct val="94000"/>
              </a:lnSpc>
              <a:defRPr sz="5800">
                <a:solidFill>
                  <a:srgbClr val="011279"/>
                </a:solidFill>
                <a:uFill>
                  <a:solidFill>
                    <a:srgbClr val="011279"/>
                  </a:solidFill>
                </a:u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  <a:uFillTx/>
              </a:defRPr>
            </a:pPr>
            <a:r>
              <a:rPr b="1" sz="5800">
                <a:solidFill>
                  <a:srgbClr val="011279"/>
                </a:solidFill>
                <a:uFill>
                  <a:solidFill>
                    <a:srgbClr val="011279"/>
                  </a:solidFill>
                </a:uFill>
              </a:rPr>
              <a:t>Title Text</a:t>
            </a:r>
          </a:p>
        </p:txBody>
      </p:sp>
      <p:sp>
        <p:nvSpPr>
          <p:cNvPr id="24" name="Shape 24"/>
          <p:cNvSpPr/>
          <p:nvPr/>
        </p:nvSpPr>
        <p:spPr>
          <a:xfrm>
            <a:off x="2750553" y="4619978"/>
            <a:ext cx="7792691" cy="16852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lvl="5" marR="39199" indent="0" algn="ctr">
              <a:lnSpc>
                <a:spcPct val="94000"/>
              </a:lnSpc>
              <a:spcBef>
                <a:spcPts val="500"/>
              </a:spcBef>
              <a:buFont typeface="Zapf Dingbats"/>
              <a:defRPr sz="1800"/>
            </a:pPr>
            <a:r>
              <a:rPr b="1" i="1" sz="2400">
                <a:solidFill>
                  <a:srgbClr val="7A81FF"/>
                </a:solidFill>
                <a:uFill>
                  <a:solidFill/>
                </a:uFill>
                <a:latin typeface="+mn-lt"/>
                <a:ea typeface="+mn-ea"/>
                <a:cs typeface="+mn-cs"/>
                <a:sym typeface="Arial"/>
              </a:rPr>
              <a:t>Visiting Professor</a:t>
            </a:r>
            <a:endParaRPr b="1" i="1" sz="2400">
              <a:solidFill>
                <a:srgbClr val="7A81FF"/>
              </a:solidFill>
              <a:uFill>
                <a:solidFill/>
              </a:uFill>
              <a:latin typeface="+mn-lt"/>
              <a:ea typeface="+mn-ea"/>
              <a:cs typeface="+mn-cs"/>
              <a:sym typeface="Arial"/>
            </a:endParaRPr>
          </a:p>
          <a:p>
            <a:pPr lvl="5" marR="39199" indent="0" algn="ctr">
              <a:lnSpc>
                <a:spcPct val="94000"/>
              </a:lnSpc>
              <a:spcBef>
                <a:spcPts val="500"/>
              </a:spcBef>
              <a:buFont typeface="Zapf Dingbats"/>
              <a:defRPr sz="1800"/>
            </a:pPr>
            <a:r>
              <a:rPr b="1" i="1" sz="2400">
                <a:solidFill>
                  <a:srgbClr val="7A81FF"/>
                </a:solidFill>
                <a:uFill>
                  <a:solidFill/>
                </a:uFill>
                <a:latin typeface="+mn-lt"/>
                <a:ea typeface="+mn-ea"/>
                <a:cs typeface="+mn-cs"/>
                <a:sym typeface="Arial"/>
              </a:rPr>
              <a:t>Department of Computer Science and Mathematics</a:t>
            </a:r>
            <a:endParaRPr b="1" i="1" sz="2400">
              <a:solidFill>
                <a:srgbClr val="7A81FF"/>
              </a:solidFill>
              <a:uFill>
                <a:solidFill/>
              </a:uFill>
              <a:latin typeface="+mn-lt"/>
              <a:ea typeface="+mn-ea"/>
              <a:cs typeface="+mn-cs"/>
              <a:sym typeface="Arial"/>
            </a:endParaRPr>
          </a:p>
          <a:p>
            <a:pPr lvl="5" marR="39199" indent="0" algn="ctr">
              <a:lnSpc>
                <a:spcPct val="94000"/>
              </a:lnSpc>
              <a:spcBef>
                <a:spcPts val="500"/>
              </a:spcBef>
              <a:buFont typeface="Zapf Dingbats"/>
              <a:defRPr sz="1800"/>
            </a:pPr>
            <a:r>
              <a:rPr b="1" i="1" sz="2400">
                <a:solidFill>
                  <a:srgbClr val="7A81FF"/>
                </a:solidFill>
                <a:uFill>
                  <a:solidFill/>
                </a:uFill>
                <a:latin typeface="+mn-lt"/>
                <a:ea typeface="+mn-ea"/>
                <a:cs typeface="+mn-cs"/>
                <a:sym typeface="Arial"/>
              </a:rPr>
              <a:t>Munich University of Applied Sciences</a:t>
            </a:r>
            <a:endParaRPr b="1" i="1" sz="2400">
              <a:solidFill>
                <a:srgbClr val="7A81FF"/>
              </a:solidFill>
              <a:uFill>
                <a:solidFill/>
              </a:uFill>
              <a:latin typeface="+mn-lt"/>
              <a:ea typeface="+mn-ea"/>
              <a:cs typeface="+mn-cs"/>
              <a:sym typeface="Arial"/>
            </a:endParaRPr>
          </a:p>
          <a:p>
            <a:pPr lvl="5" marR="39199" indent="0" algn="ctr">
              <a:lnSpc>
                <a:spcPct val="94000"/>
              </a:lnSpc>
              <a:spcBef>
                <a:spcPts val="500"/>
              </a:spcBef>
              <a:buFont typeface="Zapf Dingbats"/>
              <a:defRPr sz="1800"/>
            </a:pPr>
            <a:r>
              <a:rPr b="1" i="1" sz="2400">
                <a:solidFill>
                  <a:srgbClr val="7A81FF"/>
                </a:solidFill>
                <a:uFill>
                  <a:solidFill/>
                </a:uFill>
                <a:latin typeface="+mn-lt"/>
                <a:ea typeface="+mn-ea"/>
                <a:cs typeface="+mn-cs"/>
                <a:sym typeface="Arial"/>
              </a:rPr>
              <a:t>Germany</a:t>
            </a:r>
          </a:p>
        </p:txBody>
      </p:sp>
    </p:spTree>
  </p:cSld>
  <p:clrMapOvr>
    <a:masterClrMapping/>
  </p:clrMapOvr>
  <p:transition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480-S15 - New Section">
    <p:bg>
      <p:bgPr>
        <a:solidFill>
          <a:srgbClr val="FDFDC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8"/>
          <p:cNvGrpSpPr/>
          <p:nvPr/>
        </p:nvGrpSpPr>
        <p:grpSpPr>
          <a:xfrm>
            <a:off x="18061" y="9049173"/>
            <a:ext cx="1907824" cy="704428"/>
            <a:chOff x="0" y="0"/>
            <a:chExt cx="1907823" cy="704426"/>
          </a:xfrm>
        </p:grpSpPr>
        <p:pic>
          <p:nvPicPr>
            <p:cNvPr id="26" name="image2.png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8062" y="128693"/>
              <a:ext cx="1853637" cy="537352"/>
            </a:xfrm>
            <a:prstGeom prst="rect">
              <a:avLst/>
            </a:prstGeom>
            <a:ln w="12700" cap="flat">
              <a:noFill/>
              <a:round/>
            </a:ln>
            <a:effectLst/>
          </p:spPr>
        </p:pic>
        <p:sp>
          <p:nvSpPr>
            <p:cNvPr id="27" name="Shape 27"/>
            <p:cNvSpPr/>
            <p:nvPr/>
          </p:nvSpPr>
          <p:spPr>
            <a:xfrm>
              <a:off x="0" y="0"/>
              <a:ext cx="1907824" cy="704427"/>
            </a:xfrm>
            <a:prstGeom prst="rect">
              <a:avLst/>
            </a:prstGeom>
            <a:solidFill>
              <a:srgbClr val="F8FC84">
                <a:alpha val="48000"/>
              </a:srgbClr>
            </a:solidFill>
            <a:ln w="3175" cap="flat">
              <a:solidFill>
                <a:srgbClr val="000000">
                  <a:alpha val="48000"/>
                </a:srgbClr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ctr" defTabSz="584200">
                <a:buClr>
                  <a:srgbClr val="000000"/>
                </a:buClr>
                <a:defRPr sz="48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+mj-lt"/>
                  <a:ea typeface="+mj-ea"/>
                  <a:cs typeface="+mj-cs"/>
                  <a:sym typeface="News Gothic MT"/>
                </a:defRPr>
              </a:pPr>
            </a:p>
          </p:txBody>
        </p:sp>
      </p:grpSp>
      <p:sp>
        <p:nvSpPr>
          <p:cNvPr id="29" name="Shape 29"/>
          <p:cNvSpPr/>
          <p:nvPr/>
        </p:nvSpPr>
        <p:spPr>
          <a:xfrm>
            <a:off x="1888946" y="1842346"/>
            <a:ext cx="9244970" cy="4484108"/>
          </a:xfrm>
          <a:prstGeom prst="rect">
            <a:avLst/>
          </a:prstGeom>
          <a:ln w="3175">
            <a:solidFill>
              <a:srgbClr val="FFFFFF"/>
            </a:solidFill>
            <a:round/>
          </a:ln>
          <a:effectLst>
            <a:outerShdw sx="100000" sy="100000" kx="0" ky="0" algn="b" rotWithShape="0" blurRad="50800" dist="0" dir="0">
              <a:srgbClr val="000000">
                <a:alpha val="50000"/>
              </a:srgbClr>
            </a:outerShdw>
          </a:effectLst>
        </p:spPr>
        <p:txBody>
          <a:bodyPr lIns="54186" tIns="54186" rIns="54186" bIns="54186"/>
          <a:lstStyle/>
          <a:p>
            <a:pPr lvl="0" defTabSz="914400">
              <a:spcBef>
                <a:spcPts val="2000"/>
              </a:spcBef>
              <a:buClr>
                <a:srgbClr val="80C4DF"/>
              </a:buClr>
              <a:defRPr sz="3600">
                <a:solidFill>
                  <a:srgbClr val="6C6C6C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uFill>
                  <a:solidFill>
                    <a:srgbClr val="6C6C6C"/>
                  </a:solidFill>
                </a:uFill>
                <a:latin typeface="+mj-lt"/>
                <a:ea typeface="+mj-ea"/>
                <a:cs typeface="+mj-cs"/>
                <a:sym typeface="News Gothic MT"/>
              </a:defRPr>
            </a:pPr>
          </a:p>
        </p:txBody>
      </p:sp>
      <p:sp>
        <p:nvSpPr>
          <p:cNvPr id="30" name="Shape 30"/>
          <p:cNvSpPr/>
          <p:nvPr>
            <p:ph type="title"/>
          </p:nvPr>
        </p:nvSpPr>
        <p:spPr>
          <a:xfrm>
            <a:off x="1881487" y="-1"/>
            <a:ext cx="9241827" cy="4620611"/>
          </a:xfrm>
          <a:prstGeom prst="rect">
            <a:avLst/>
          </a:prstGeom>
          <a:noFill/>
        </p:spPr>
        <p:txBody>
          <a:bodyPr/>
          <a:lstStyle>
            <a:lvl1pPr>
              <a:defRPr>
                <a:solidFill>
                  <a:srgbClr val="368FAF"/>
                </a:solidFill>
                <a:uFill>
                  <a:solidFill>
                    <a:srgbClr val="368FAF"/>
                  </a:solidFill>
                </a:uFill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  <a:uFillTx/>
              </a:defRPr>
            </a:pPr>
            <a:r>
              <a:rPr b="1" sz="5600">
                <a:solidFill>
                  <a:srgbClr val="368FAF"/>
                </a:solidFill>
                <a:uFill>
                  <a:solidFill>
                    <a:srgbClr val="368FAF"/>
                  </a:solidFill>
                </a:uFill>
              </a:rPr>
              <a:t>Title Text</a:t>
            </a:r>
          </a:p>
        </p:txBody>
      </p:sp>
      <p:sp>
        <p:nvSpPr>
          <p:cNvPr id="31" name="Shape 31"/>
          <p:cNvSpPr/>
          <p:nvPr>
            <p:ph type="body" idx="1"/>
          </p:nvPr>
        </p:nvSpPr>
        <p:spPr>
          <a:xfrm>
            <a:off x="1839330" y="4985173"/>
            <a:ext cx="9247859" cy="3341512"/>
          </a:xfrm>
          <a:prstGeom prst="rect">
            <a:avLst/>
          </a:prstGeom>
          <a:noFill/>
          <a:ln w="3175">
            <a:round/>
          </a:ln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300"/>
              </a:spcBef>
              <a:buClrTx/>
              <a:buSzTx/>
              <a:buFontTx/>
              <a:buNone/>
              <a:defRPr>
                <a:solidFill>
                  <a:srgbClr val="1A0A53"/>
                </a:solidFill>
                <a:uFill>
                  <a:solidFill>
                    <a:srgbClr val="1A0A53"/>
                  </a:solidFill>
                </a:uFill>
              </a:defRPr>
            </a:lvl1pPr>
            <a:lvl2pPr marL="0" indent="0" algn="ctr">
              <a:spcBef>
                <a:spcPts val="600"/>
              </a:spcBef>
              <a:buClrTx/>
              <a:buSzTx/>
              <a:buFontTx/>
              <a:buNone/>
              <a:defRPr sz="2200">
                <a:solidFill>
                  <a:srgbClr val="0042AA"/>
                </a:solidFill>
                <a:uFill>
                  <a:solidFill>
                    <a:srgbClr val="0042AA"/>
                  </a:solidFill>
                </a:uFill>
                <a:latin typeface="+mj-lt"/>
                <a:ea typeface="+mj-ea"/>
                <a:cs typeface="+mj-cs"/>
                <a:sym typeface="News Gothic MT"/>
              </a:defRPr>
            </a:lvl2pPr>
            <a:lvl3pPr marL="0" indent="0" algn="ctr">
              <a:spcBef>
                <a:spcPts val="600"/>
              </a:spcBef>
              <a:buClrTx/>
              <a:buSzTx/>
              <a:buFontTx/>
              <a:buNone/>
              <a:defRPr sz="1800">
                <a:solidFill>
                  <a:srgbClr val="0061FF"/>
                </a:solidFill>
                <a:uFill>
                  <a:solidFill>
                    <a:srgbClr val="0061FF"/>
                  </a:solidFill>
                </a:uFill>
                <a:latin typeface="+mj-lt"/>
                <a:ea typeface="+mj-ea"/>
                <a:cs typeface="+mj-cs"/>
                <a:sym typeface="News Gothic MT"/>
              </a:defRPr>
            </a:lvl3pPr>
            <a:lvl4pPr marL="0" indent="0" algn="ctr">
              <a:spcBef>
                <a:spcPts val="600"/>
              </a:spcBef>
              <a:buClrTx/>
              <a:buSzTx/>
              <a:buFontTx/>
              <a:buNone/>
              <a:defRPr sz="1600">
                <a:solidFill>
                  <a:srgbClr val="3A88FE"/>
                </a:solidFill>
                <a:uFill>
                  <a:solidFill>
                    <a:srgbClr val="3A88FE"/>
                  </a:solidFill>
                </a:uFill>
                <a:latin typeface="+mj-lt"/>
                <a:ea typeface="+mj-ea"/>
                <a:cs typeface="+mj-cs"/>
                <a:sym typeface="News Gothic MT"/>
              </a:defRPr>
            </a:lvl4pPr>
            <a:lvl5pPr marL="0" indent="0" algn="ctr">
              <a:spcBef>
                <a:spcPts val="600"/>
              </a:spcBef>
              <a:buClrTx/>
              <a:buSzTx/>
              <a:buFontTx/>
              <a:buNone/>
              <a:defRPr sz="1400">
                <a:solidFill>
                  <a:srgbClr val="74A7FE"/>
                </a:solidFill>
                <a:uFill>
                  <a:solidFill>
                    <a:srgbClr val="74A7FE"/>
                  </a:solidFill>
                </a:uFill>
                <a:latin typeface="+mj-lt"/>
                <a:ea typeface="+mj-ea"/>
                <a:cs typeface="+mj-cs"/>
                <a:sym typeface="News Gothic MT"/>
              </a:defRPr>
            </a:lvl5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1A0A53"/>
                </a:solidFill>
                <a:uFill>
                  <a:solidFill>
                    <a:srgbClr val="1A0A53"/>
                  </a:solidFill>
                </a:uFill>
              </a:rPr>
              <a:t>Body Level One</a:t>
            </a:r>
            <a:endParaRPr sz="2400">
              <a:solidFill>
                <a:srgbClr val="1A0A53"/>
              </a:solidFill>
              <a:uFill>
                <a:solidFill>
                  <a:srgbClr val="1A0A53"/>
                </a:solidFill>
              </a:uFill>
            </a:endParaRP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2200">
                <a:solidFill>
                  <a:srgbClr val="0042AA"/>
                </a:solidFill>
                <a:uFill>
                  <a:solidFill>
                    <a:srgbClr val="0042AA"/>
                  </a:solidFill>
                </a:uFill>
              </a:rPr>
              <a:t>Body Level Two</a:t>
            </a:r>
            <a:endParaRPr sz="2200">
              <a:solidFill>
                <a:srgbClr val="0042AA"/>
              </a:solidFill>
              <a:uFill>
                <a:solidFill>
                  <a:srgbClr val="0042AA"/>
                </a:solidFill>
              </a:uFill>
            </a:endParaRPr>
          </a:p>
          <a:p>
            <a:pPr lvl="2">
              <a:defRPr>
                <a:solidFill>
                  <a:srgbClr val="000000"/>
                </a:solidFill>
                <a:uFillTx/>
              </a:defRPr>
            </a:pPr>
            <a:r>
              <a:rPr>
                <a:solidFill>
                  <a:srgbClr val="0061FF"/>
                </a:solidFill>
                <a:uFill>
                  <a:solidFill>
                    <a:srgbClr val="0061FF"/>
                  </a:solidFill>
                </a:uFill>
              </a:rPr>
              <a:t>Body Level Three</a:t>
            </a:r>
            <a:endParaRPr>
              <a:solidFill>
                <a:srgbClr val="0061FF"/>
              </a:solidFill>
              <a:uFill>
                <a:solidFill>
                  <a:srgbClr val="0061FF"/>
                </a:solidFill>
              </a:uFill>
            </a:endParaRPr>
          </a:p>
          <a:p>
            <a:pPr lvl="3">
              <a:defRPr sz="1800">
                <a:solidFill>
                  <a:srgbClr val="000000"/>
                </a:solidFill>
                <a:uFillTx/>
              </a:defRPr>
            </a:pPr>
            <a:r>
              <a:rPr sz="1600">
                <a:solidFill>
                  <a:srgbClr val="3A88FE"/>
                </a:solidFill>
                <a:uFill>
                  <a:solidFill>
                    <a:srgbClr val="3A88FE"/>
                  </a:solidFill>
                </a:uFill>
              </a:rPr>
              <a:t>Body Level Four</a:t>
            </a:r>
            <a:endParaRPr sz="1600">
              <a:solidFill>
                <a:srgbClr val="3A88FE"/>
              </a:solidFill>
              <a:uFill>
                <a:solidFill>
                  <a:srgbClr val="3A88FE"/>
                </a:solidFill>
              </a:uFill>
            </a:endParaRPr>
          </a:p>
          <a:p>
            <a:pPr lvl="4">
              <a:defRPr sz="1800">
                <a:solidFill>
                  <a:srgbClr val="000000"/>
                </a:solidFill>
                <a:uFillTx/>
              </a:defRPr>
            </a:pPr>
            <a:r>
              <a:rPr sz="1400">
                <a:solidFill>
                  <a:srgbClr val="74A7FE"/>
                </a:solidFill>
                <a:uFill>
                  <a:solidFill>
                    <a:srgbClr val="74A7FE"/>
                  </a:solidFill>
                </a:uFill>
              </a:rPr>
              <a:t>Body Level Five</a:t>
            </a:r>
          </a:p>
        </p:txBody>
      </p:sp>
      <p:sp>
        <p:nvSpPr>
          <p:cNvPr id="32" name="Shape 32"/>
          <p:cNvSpPr/>
          <p:nvPr>
            <p:ph type="sldNum" sz="quarter" idx="2"/>
          </p:nvPr>
        </p:nvSpPr>
        <p:spPr>
          <a:xfrm rot="20134435">
            <a:off x="10084787" y="8940253"/>
            <a:ext cx="248211" cy="231635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rgbClr val="0048AA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  <p:pic>
        <p:nvPicPr>
          <p:cNvPr id="33" name="pasted-image.png"/>
          <p:cNvPicPr/>
          <p:nvPr/>
        </p:nvPicPr>
        <p:blipFill>
          <a:blip r:embed="rId3">
            <a:alphaModFix amt="50000"/>
            <a:extLst/>
          </a:blip>
          <a:stretch>
            <a:fillRect/>
          </a:stretch>
        </p:blipFill>
        <p:spPr>
          <a:xfrm>
            <a:off x="9021447" y="8086178"/>
            <a:ext cx="3973690" cy="1643664"/>
          </a:xfrm>
          <a:prstGeom prst="rect">
            <a:avLst/>
          </a:prstGeom>
          <a:ln w="12700">
            <a:round/>
          </a:ln>
        </p:spPr>
      </p:pic>
    </p:spTree>
  </p:cSld>
  <p:clrMapOvr>
    <a:masterClrMapping/>
  </p:clrMapOvr>
  <p:transition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480-S15 Logist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b="0" sz="1800">
                <a:solidFill>
                  <a:srgbClr val="000000"/>
                </a:solidFill>
                <a:uFillTx/>
              </a:defRPr>
            </a:pPr>
            <a:r>
              <a:rPr b="1" sz="5600">
                <a:solidFill>
                  <a:srgbClr val="29708A"/>
                </a:solidFill>
                <a:uFill>
                  <a:solidFill>
                    <a:srgbClr val="29708A"/>
                  </a:solidFill>
                </a:uFill>
              </a:rPr>
              <a:t>Title Text</a:t>
            </a:r>
          </a:p>
        </p:txBody>
      </p:sp>
      <p:sp>
        <p:nvSpPr>
          <p:cNvPr id="36" name="Shape 36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2pPr marL="719455" indent="-370205">
              <a:spcBef>
                <a:spcPts val="600"/>
              </a:spcBef>
              <a:buClr>
                <a:srgbClr val="0042AA">
                  <a:alpha val="49000"/>
                </a:srgbClr>
              </a:buClr>
              <a:buFont typeface="Wingdings"/>
              <a:buChar char=""/>
              <a:defRPr sz="2200">
                <a:solidFill>
                  <a:srgbClr val="0042AA"/>
                </a:solidFill>
                <a:uFill>
                  <a:solidFill>
                    <a:srgbClr val="0042AA"/>
                  </a:solidFill>
                </a:uFill>
                <a:latin typeface="+mj-lt"/>
                <a:ea typeface="+mj-ea"/>
                <a:cs typeface="+mj-cs"/>
                <a:sym typeface="News Gothic MT"/>
              </a:defRPr>
            </a:lvl2pPr>
            <a:lvl3pPr marL="968375" indent="-282575">
              <a:spcBef>
                <a:spcPts val="600"/>
              </a:spcBef>
              <a:buClr>
                <a:srgbClr val="0056D6">
                  <a:alpha val="50000"/>
                </a:srgbClr>
              </a:buClr>
              <a:buFont typeface="Wingdings"/>
              <a:buChar char=""/>
              <a:defRPr sz="1800">
                <a:solidFill>
                  <a:srgbClr val="0056D6"/>
                </a:solidFill>
                <a:uFill>
                  <a:solidFill>
                    <a:srgbClr val="0056D6"/>
                  </a:solidFill>
                </a:uFill>
                <a:latin typeface="+mj-lt"/>
                <a:ea typeface="+mj-ea"/>
                <a:cs typeface="+mj-cs"/>
                <a:sym typeface="News Gothic MT"/>
              </a:defRPr>
            </a:lvl3pPr>
            <a:lvl4pPr marL="1263650" indent="-295275">
              <a:spcBef>
                <a:spcPts val="600"/>
              </a:spcBef>
              <a:buClr>
                <a:srgbClr val="006D8F">
                  <a:alpha val="52000"/>
                </a:srgbClr>
              </a:buClr>
              <a:buFont typeface="Wingdings"/>
              <a:buChar char=""/>
              <a:defRPr sz="1600">
                <a:solidFill>
                  <a:srgbClr val="006D8F"/>
                </a:solidFill>
                <a:uFill>
                  <a:solidFill>
                    <a:srgbClr val="006D8F"/>
                  </a:solidFill>
                </a:uFill>
                <a:latin typeface="+mj-lt"/>
                <a:ea typeface="+mj-ea"/>
                <a:cs typeface="+mj-cs"/>
                <a:sym typeface="News Gothic MT"/>
              </a:defRPr>
            </a:lvl4pPr>
            <a:lvl5pPr marL="1546225" indent="-282575">
              <a:spcBef>
                <a:spcPts val="600"/>
              </a:spcBef>
              <a:buClr>
                <a:srgbClr val="00A3D7">
                  <a:alpha val="50000"/>
                </a:srgbClr>
              </a:buClr>
              <a:buFont typeface="Wingdings"/>
              <a:buChar char=""/>
              <a:defRPr sz="1400">
                <a:solidFill>
                  <a:srgbClr val="00A3D7"/>
                </a:solidFill>
                <a:uFill>
                  <a:solidFill>
                    <a:srgbClr val="00A3D7"/>
                  </a:solidFill>
                </a:uFill>
                <a:latin typeface="+mj-lt"/>
                <a:ea typeface="+mj-ea"/>
                <a:cs typeface="+mj-cs"/>
                <a:sym typeface="News Gothic MT"/>
              </a:defRPr>
            </a:lvl5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002E7A"/>
                </a:solidFill>
                <a:uFill>
                  <a:solidFill>
                    <a:srgbClr val="002E7A"/>
                  </a:solidFill>
                </a:uFill>
              </a:rPr>
              <a:t>Body Level One</a:t>
            </a:r>
            <a:endParaRPr sz="2400">
              <a:solidFill>
                <a:srgbClr val="002E7A"/>
              </a:solidFill>
              <a:uFill>
                <a:solidFill>
                  <a:srgbClr val="002E7A"/>
                </a:solidFill>
              </a:uFill>
            </a:endParaRP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2200">
                <a:solidFill>
                  <a:srgbClr val="0042AA"/>
                </a:solidFill>
                <a:uFill>
                  <a:solidFill>
                    <a:srgbClr val="0042AA"/>
                  </a:solidFill>
                </a:uFill>
              </a:rPr>
              <a:t>Body Level Two</a:t>
            </a:r>
            <a:endParaRPr sz="2200">
              <a:solidFill>
                <a:srgbClr val="0042AA"/>
              </a:solidFill>
              <a:uFill>
                <a:solidFill>
                  <a:srgbClr val="0042AA"/>
                </a:solidFill>
              </a:uFill>
            </a:endParaRPr>
          </a:p>
          <a:p>
            <a:pPr lvl="2">
              <a:defRPr>
                <a:solidFill>
                  <a:srgbClr val="000000"/>
                </a:solidFill>
                <a:uFillTx/>
              </a:defRPr>
            </a:pPr>
            <a:r>
              <a:rPr>
                <a:solidFill>
                  <a:srgbClr val="0056D6"/>
                </a:solidFill>
                <a:uFill>
                  <a:solidFill>
                    <a:srgbClr val="0056D6"/>
                  </a:solidFill>
                </a:uFill>
              </a:rPr>
              <a:t>Body Level Three</a:t>
            </a:r>
            <a:endParaRPr>
              <a:solidFill>
                <a:srgbClr val="0056D6"/>
              </a:solidFill>
              <a:uFill>
                <a:solidFill>
                  <a:srgbClr val="0056D6"/>
                </a:solidFill>
              </a:uFill>
            </a:endParaRPr>
          </a:p>
          <a:p>
            <a:pPr lvl="3">
              <a:defRPr sz="1800">
                <a:solidFill>
                  <a:srgbClr val="000000"/>
                </a:solidFill>
                <a:uFillTx/>
              </a:defRPr>
            </a:pPr>
            <a:r>
              <a:rPr sz="1600">
                <a:solidFill>
                  <a:srgbClr val="006D8F"/>
                </a:solidFill>
                <a:uFill>
                  <a:solidFill>
                    <a:srgbClr val="006D8F"/>
                  </a:solidFill>
                </a:uFill>
              </a:rPr>
              <a:t>Body Level Four</a:t>
            </a:r>
            <a:endParaRPr sz="1600">
              <a:solidFill>
                <a:srgbClr val="006D8F"/>
              </a:solidFill>
              <a:uFill>
                <a:solidFill>
                  <a:srgbClr val="006D8F"/>
                </a:solidFill>
              </a:uFill>
            </a:endParaRPr>
          </a:p>
          <a:p>
            <a:pPr lvl="4">
              <a:defRPr sz="1800">
                <a:solidFill>
                  <a:srgbClr val="000000"/>
                </a:solidFill>
                <a:uFillTx/>
              </a:defRPr>
            </a:pPr>
            <a:r>
              <a:rPr sz="1400">
                <a:solidFill>
                  <a:srgbClr val="00A3D7"/>
                </a:solidFill>
                <a:uFill>
                  <a:solidFill>
                    <a:srgbClr val="00A3D7"/>
                  </a:solidFill>
                </a:uFill>
              </a:rPr>
              <a:t>Body Level Five</a:t>
            </a:r>
          </a:p>
        </p:txBody>
      </p:sp>
      <p:sp>
        <p:nvSpPr>
          <p:cNvPr id="37" name="Shape 37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480-S15 - Title and Content">
    <p:bg>
      <p:bgPr>
        <a:gradFill flip="none" rotWithShape="1">
          <a:gsLst>
            <a:gs pos="0">
              <a:srgbClr val="FDFDC5"/>
            </a:gs>
            <a:gs pos="100000">
              <a:srgbClr val="FFFFFF"/>
            </a:gs>
          </a:gsLst>
          <a:lin ang="162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 41"/>
          <p:cNvGrpSpPr/>
          <p:nvPr/>
        </p:nvGrpSpPr>
        <p:grpSpPr>
          <a:xfrm>
            <a:off x="18061" y="9049173"/>
            <a:ext cx="1907824" cy="704428"/>
            <a:chOff x="0" y="0"/>
            <a:chExt cx="1907823" cy="704426"/>
          </a:xfrm>
        </p:grpSpPr>
        <p:pic>
          <p:nvPicPr>
            <p:cNvPr id="39" name="image2.png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8062" y="128693"/>
              <a:ext cx="1853637" cy="537352"/>
            </a:xfrm>
            <a:prstGeom prst="rect">
              <a:avLst/>
            </a:prstGeom>
            <a:ln w="12700" cap="flat">
              <a:noFill/>
              <a:round/>
            </a:ln>
            <a:effectLst/>
          </p:spPr>
        </p:pic>
        <p:sp>
          <p:nvSpPr>
            <p:cNvPr id="40" name="Shape 40"/>
            <p:cNvSpPr/>
            <p:nvPr/>
          </p:nvSpPr>
          <p:spPr>
            <a:xfrm>
              <a:off x="0" y="0"/>
              <a:ext cx="1907824" cy="704427"/>
            </a:xfrm>
            <a:prstGeom prst="rect">
              <a:avLst/>
            </a:prstGeom>
            <a:solidFill>
              <a:srgbClr val="F8FC84">
                <a:alpha val="48000"/>
              </a:srgbClr>
            </a:solidFill>
            <a:ln w="3175" cap="flat">
              <a:solidFill>
                <a:srgbClr val="000000">
                  <a:alpha val="48000"/>
                </a:srgbClr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ctr" defTabSz="584200">
                <a:buClr>
                  <a:srgbClr val="000000"/>
                </a:buClr>
                <a:defRPr sz="48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+mj-lt"/>
                  <a:ea typeface="+mj-ea"/>
                  <a:cs typeface="+mj-cs"/>
                  <a:sym typeface="News Gothic MT"/>
                </a:defRPr>
              </a:pPr>
            </a:p>
          </p:txBody>
        </p:sp>
      </p:grpSp>
      <p:sp>
        <p:nvSpPr>
          <p:cNvPr id="42" name="Shape 42"/>
          <p:cNvSpPr/>
          <p:nvPr/>
        </p:nvSpPr>
        <p:spPr>
          <a:xfrm>
            <a:off x="4365414" y="9320671"/>
            <a:ext cx="4244623" cy="343183"/>
          </a:xfrm>
          <a:prstGeom prst="rect">
            <a:avLst/>
          </a:prstGeom>
          <a:ln w="3175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4186" tIns="54186" rIns="54186" bIns="54186" anchor="ctr">
            <a:spAutoFit/>
          </a:bodyPr>
          <a:lstStyle>
            <a:lvl1pPr algn="ctr">
              <a:defRPr sz="1100">
                <a:solidFill>
                  <a:srgbClr val="80C4DF"/>
                </a:solidFill>
                <a:uFill>
                  <a:solidFill>
                    <a:srgbClr val="80C4DF"/>
                  </a:solidFill>
                </a:uFill>
                <a:latin typeface="+mj-lt"/>
                <a:ea typeface="+mj-ea"/>
                <a:cs typeface="+mj-cs"/>
                <a:sym typeface="News Gothic M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1100">
                <a:solidFill>
                  <a:srgbClr val="80C4DF"/>
                </a:solidFill>
                <a:uFill>
                  <a:solidFill>
                    <a:srgbClr val="80C4DF"/>
                  </a:solidFill>
                </a:uFill>
              </a:rPr>
              <a:t>© Franz J. Kurfess</a:t>
            </a:r>
          </a:p>
        </p:txBody>
      </p:sp>
      <p:sp>
        <p:nvSpPr>
          <p:cNvPr id="43" name="Shape 43"/>
          <p:cNvSpPr/>
          <p:nvPr>
            <p:ph type="title"/>
          </p:nvPr>
        </p:nvSpPr>
        <p:spPr>
          <a:prstGeom prst="rect">
            <a:avLst/>
          </a:prstGeom>
          <a:noFill/>
        </p:spPr>
        <p:txBody>
          <a:bodyPr/>
          <a:lstStyle/>
          <a:p>
            <a:pPr lvl="0">
              <a:defRPr b="0" sz="1800">
                <a:solidFill>
                  <a:srgbClr val="000000"/>
                </a:solidFill>
                <a:uFillTx/>
              </a:defRPr>
            </a:pPr>
            <a:r>
              <a:rPr b="1" sz="5600">
                <a:solidFill>
                  <a:srgbClr val="29708A"/>
                </a:solidFill>
                <a:uFill>
                  <a:solidFill>
                    <a:srgbClr val="29708A"/>
                  </a:solidFill>
                </a:uFill>
              </a:rPr>
              <a:t>Title Text</a:t>
            </a:r>
          </a:p>
        </p:txBody>
      </p:sp>
      <p:sp>
        <p:nvSpPr>
          <p:cNvPr id="44" name="Shape 44"/>
          <p:cNvSpPr/>
          <p:nvPr>
            <p:ph type="body" idx="1"/>
          </p:nvPr>
        </p:nvSpPr>
        <p:spPr>
          <a:prstGeom prst="rect">
            <a:avLst/>
          </a:prstGeom>
          <a:noFill/>
          <a:ln w="3175">
            <a:round/>
          </a:ln>
        </p:spPr>
        <p:txBody>
          <a:bodyPr/>
          <a:lstStyle>
            <a:lvl1pPr>
              <a:buClr>
                <a:srgbClr val="FF2600"/>
              </a:buClr>
            </a:lvl1pPr>
            <a:lvl2pPr marL="719455" indent="-370205">
              <a:spcBef>
                <a:spcPts val="600"/>
              </a:spcBef>
              <a:buClr>
                <a:srgbClr val="FF7E79"/>
              </a:buClr>
              <a:buFont typeface="Wingdings"/>
              <a:buChar char=""/>
              <a:defRPr sz="2200">
                <a:solidFill>
                  <a:srgbClr val="0042AA"/>
                </a:solidFill>
                <a:uFill>
                  <a:solidFill>
                    <a:srgbClr val="0042AA"/>
                  </a:solidFill>
                </a:uFill>
                <a:latin typeface="+mj-lt"/>
                <a:ea typeface="+mj-ea"/>
                <a:cs typeface="+mj-cs"/>
                <a:sym typeface="News Gothic MT"/>
              </a:defRPr>
            </a:lvl2pPr>
            <a:lvl3pPr marL="968375" indent="-282575">
              <a:spcBef>
                <a:spcPts val="600"/>
              </a:spcBef>
              <a:buClr>
                <a:srgbClr val="FF9300"/>
              </a:buClr>
              <a:buFont typeface="Wingdings"/>
              <a:buChar char=""/>
              <a:defRPr sz="1800">
                <a:solidFill>
                  <a:srgbClr val="0056D6"/>
                </a:solidFill>
                <a:uFill>
                  <a:solidFill>
                    <a:srgbClr val="0056D6"/>
                  </a:solidFill>
                </a:uFill>
                <a:latin typeface="+mj-lt"/>
                <a:ea typeface="+mj-ea"/>
                <a:cs typeface="+mj-cs"/>
                <a:sym typeface="News Gothic MT"/>
              </a:defRPr>
            </a:lvl3pPr>
            <a:lvl4pPr marL="1263650" indent="-295275">
              <a:spcBef>
                <a:spcPts val="600"/>
              </a:spcBef>
              <a:buClr>
                <a:srgbClr val="FFD479"/>
              </a:buClr>
              <a:buFont typeface="Wingdings"/>
              <a:buChar char=""/>
              <a:defRPr sz="1600">
                <a:solidFill>
                  <a:srgbClr val="006D8F"/>
                </a:solidFill>
                <a:uFill>
                  <a:solidFill>
                    <a:srgbClr val="006D8F"/>
                  </a:solidFill>
                </a:uFill>
                <a:latin typeface="+mj-lt"/>
                <a:ea typeface="+mj-ea"/>
                <a:cs typeface="+mj-cs"/>
                <a:sym typeface="News Gothic MT"/>
              </a:defRPr>
            </a:lvl4pPr>
            <a:lvl5pPr marL="1546225" indent="-282575">
              <a:spcBef>
                <a:spcPts val="600"/>
              </a:spcBef>
              <a:buClr>
                <a:srgbClr val="FFFC79"/>
              </a:buClr>
              <a:buFont typeface="Wingdings"/>
              <a:buChar char=""/>
              <a:defRPr sz="1400">
                <a:solidFill>
                  <a:srgbClr val="00A3D7"/>
                </a:solidFill>
                <a:uFill>
                  <a:solidFill>
                    <a:srgbClr val="00A3D7"/>
                  </a:solidFill>
                </a:uFill>
                <a:latin typeface="+mj-lt"/>
                <a:ea typeface="+mj-ea"/>
                <a:cs typeface="+mj-cs"/>
                <a:sym typeface="News Gothic MT"/>
              </a:defRPr>
            </a:lvl5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002E7A"/>
                </a:solidFill>
                <a:uFill>
                  <a:solidFill>
                    <a:srgbClr val="002E7A"/>
                  </a:solidFill>
                </a:uFill>
              </a:rPr>
              <a:t>Body Level One</a:t>
            </a:r>
            <a:endParaRPr sz="2400">
              <a:solidFill>
                <a:srgbClr val="002E7A"/>
              </a:solidFill>
              <a:uFill>
                <a:solidFill>
                  <a:srgbClr val="002E7A"/>
                </a:solidFill>
              </a:uFill>
            </a:endParaRP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2200">
                <a:solidFill>
                  <a:srgbClr val="0042AA"/>
                </a:solidFill>
                <a:uFill>
                  <a:solidFill>
                    <a:srgbClr val="0042AA"/>
                  </a:solidFill>
                </a:uFill>
              </a:rPr>
              <a:t>Body Level Two</a:t>
            </a:r>
            <a:endParaRPr sz="2200">
              <a:solidFill>
                <a:srgbClr val="0042AA"/>
              </a:solidFill>
              <a:uFill>
                <a:solidFill>
                  <a:srgbClr val="0042AA"/>
                </a:solidFill>
              </a:uFill>
            </a:endParaRPr>
          </a:p>
          <a:p>
            <a:pPr lvl="2">
              <a:defRPr>
                <a:solidFill>
                  <a:srgbClr val="000000"/>
                </a:solidFill>
                <a:uFillTx/>
              </a:defRPr>
            </a:pPr>
            <a:r>
              <a:rPr>
                <a:solidFill>
                  <a:srgbClr val="0056D6"/>
                </a:solidFill>
                <a:uFill>
                  <a:solidFill>
                    <a:srgbClr val="0056D6"/>
                  </a:solidFill>
                </a:uFill>
              </a:rPr>
              <a:t>Body Level Three</a:t>
            </a:r>
            <a:endParaRPr>
              <a:solidFill>
                <a:srgbClr val="0056D6"/>
              </a:solidFill>
              <a:uFill>
                <a:solidFill>
                  <a:srgbClr val="0056D6"/>
                </a:solidFill>
              </a:uFill>
            </a:endParaRPr>
          </a:p>
          <a:p>
            <a:pPr lvl="3">
              <a:defRPr sz="1800">
                <a:solidFill>
                  <a:srgbClr val="000000"/>
                </a:solidFill>
                <a:uFillTx/>
              </a:defRPr>
            </a:pPr>
            <a:r>
              <a:rPr sz="1600">
                <a:solidFill>
                  <a:srgbClr val="006D8F"/>
                </a:solidFill>
                <a:uFill>
                  <a:solidFill>
                    <a:srgbClr val="006D8F"/>
                  </a:solidFill>
                </a:uFill>
              </a:rPr>
              <a:t>Body Level Four</a:t>
            </a:r>
            <a:endParaRPr sz="1600">
              <a:solidFill>
                <a:srgbClr val="006D8F"/>
              </a:solidFill>
              <a:uFill>
                <a:solidFill>
                  <a:srgbClr val="006D8F"/>
                </a:solidFill>
              </a:uFill>
            </a:endParaRPr>
          </a:p>
          <a:p>
            <a:pPr lvl="4">
              <a:defRPr sz="1800">
                <a:solidFill>
                  <a:srgbClr val="000000"/>
                </a:solidFill>
                <a:uFillTx/>
              </a:defRPr>
            </a:pPr>
            <a:r>
              <a:rPr sz="1400">
                <a:solidFill>
                  <a:srgbClr val="00A3D7"/>
                </a:solidFill>
                <a:uFill>
                  <a:solidFill>
                    <a:srgbClr val="00A3D7"/>
                  </a:solidFill>
                </a:uFill>
              </a:rPr>
              <a:t>Body Level Five</a:t>
            </a:r>
          </a:p>
        </p:txBody>
      </p:sp>
      <p:sp>
        <p:nvSpPr>
          <p:cNvPr id="45" name="Shape 45"/>
          <p:cNvSpPr/>
          <p:nvPr>
            <p:ph type="sldNum" sz="quarter" idx="2"/>
          </p:nvPr>
        </p:nvSpPr>
        <p:spPr>
          <a:xfrm rot="20250106">
            <a:off x="10045424" y="8997183"/>
            <a:ext cx="248211" cy="231635"/>
          </a:xfrm>
          <a:prstGeom prst="rect">
            <a:avLst/>
          </a:prstGeom>
          <a:solidFill>
            <a:srgbClr val="FFFB00"/>
          </a:solidFill>
        </p:spPr>
        <p:txBody>
          <a:bodyPr/>
          <a:lstStyle>
            <a:lvl1pPr>
              <a:defRPr sz="900">
                <a:solidFill>
                  <a:srgbClr val="0048AA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  <p:pic>
        <p:nvPicPr>
          <p:cNvPr id="46" name="pasted-image.png"/>
          <p:cNvPicPr/>
          <p:nvPr/>
        </p:nvPicPr>
        <p:blipFill>
          <a:blip r:embed="rId3">
            <a:alphaModFix amt="50000"/>
            <a:extLst/>
          </a:blip>
          <a:stretch>
            <a:fillRect/>
          </a:stretch>
        </p:blipFill>
        <p:spPr>
          <a:xfrm>
            <a:off x="9016383" y="8086178"/>
            <a:ext cx="3973690" cy="1643664"/>
          </a:xfrm>
          <a:prstGeom prst="rect">
            <a:avLst/>
          </a:prstGeom>
          <a:ln w="12700">
            <a:round/>
          </a:ln>
        </p:spPr>
      </p:pic>
    </p:spTree>
  </p:cSld>
  <p:clrMapOvr>
    <a:masterClrMapping/>
  </p:clrMapOvr>
  <p:transition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480-S15 - Title and Content 2 Columns">
    <p:bg>
      <p:bgPr>
        <a:gradFill flip="none" rotWithShape="1">
          <a:gsLst>
            <a:gs pos="0">
              <a:srgbClr val="FDFDC5"/>
            </a:gs>
            <a:gs pos="100000">
              <a:srgbClr val="FFFFFF"/>
            </a:gs>
          </a:gsLst>
          <a:lin ang="162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50"/>
          <p:cNvGrpSpPr/>
          <p:nvPr/>
        </p:nvGrpSpPr>
        <p:grpSpPr>
          <a:xfrm>
            <a:off x="18061" y="9049173"/>
            <a:ext cx="1907824" cy="704428"/>
            <a:chOff x="0" y="0"/>
            <a:chExt cx="1907823" cy="704426"/>
          </a:xfrm>
        </p:grpSpPr>
        <p:pic>
          <p:nvPicPr>
            <p:cNvPr id="48" name="image2.png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8062" y="128693"/>
              <a:ext cx="1853637" cy="537352"/>
            </a:xfrm>
            <a:prstGeom prst="rect">
              <a:avLst/>
            </a:prstGeom>
            <a:ln w="12700" cap="flat">
              <a:noFill/>
              <a:round/>
            </a:ln>
            <a:effectLst/>
          </p:spPr>
        </p:pic>
        <p:sp>
          <p:nvSpPr>
            <p:cNvPr id="49" name="Shape 49"/>
            <p:cNvSpPr/>
            <p:nvPr/>
          </p:nvSpPr>
          <p:spPr>
            <a:xfrm>
              <a:off x="0" y="0"/>
              <a:ext cx="1907824" cy="704427"/>
            </a:xfrm>
            <a:prstGeom prst="rect">
              <a:avLst/>
            </a:prstGeom>
            <a:solidFill>
              <a:srgbClr val="F8FC84">
                <a:alpha val="48000"/>
              </a:srgbClr>
            </a:solidFill>
            <a:ln w="3175" cap="flat">
              <a:solidFill>
                <a:srgbClr val="000000">
                  <a:alpha val="48000"/>
                </a:srgbClr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ctr" defTabSz="584200">
                <a:buClr>
                  <a:srgbClr val="000000"/>
                </a:buClr>
                <a:defRPr sz="48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+mj-lt"/>
                  <a:ea typeface="+mj-ea"/>
                  <a:cs typeface="+mj-cs"/>
                  <a:sym typeface="News Gothic MT"/>
                </a:defRPr>
              </a:pPr>
            </a:p>
          </p:txBody>
        </p:sp>
      </p:grpSp>
      <p:sp>
        <p:nvSpPr>
          <p:cNvPr id="51" name="Shape 51"/>
          <p:cNvSpPr/>
          <p:nvPr/>
        </p:nvSpPr>
        <p:spPr>
          <a:xfrm>
            <a:off x="4365414" y="9320671"/>
            <a:ext cx="4244623" cy="343183"/>
          </a:xfrm>
          <a:prstGeom prst="rect">
            <a:avLst/>
          </a:prstGeom>
          <a:ln w="3175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4186" tIns="54186" rIns="54186" bIns="54186" anchor="ctr">
            <a:spAutoFit/>
          </a:bodyPr>
          <a:lstStyle>
            <a:lvl1pPr algn="ctr">
              <a:defRPr sz="1100">
                <a:solidFill>
                  <a:srgbClr val="80C4DF"/>
                </a:solidFill>
                <a:uFill>
                  <a:solidFill>
                    <a:srgbClr val="80C4DF"/>
                  </a:solidFill>
                </a:uFill>
                <a:latin typeface="+mj-lt"/>
                <a:ea typeface="+mj-ea"/>
                <a:cs typeface="+mj-cs"/>
                <a:sym typeface="News Gothic M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1100">
                <a:solidFill>
                  <a:srgbClr val="80C4DF"/>
                </a:solidFill>
                <a:uFill>
                  <a:solidFill>
                    <a:srgbClr val="80C4DF"/>
                  </a:solidFill>
                </a:uFill>
              </a:rPr>
              <a:t>© Franz J. Kurfess</a:t>
            </a:r>
          </a:p>
        </p:txBody>
      </p:sp>
      <p:sp>
        <p:nvSpPr>
          <p:cNvPr id="52" name="Shape 52"/>
          <p:cNvSpPr/>
          <p:nvPr>
            <p:ph type="title"/>
          </p:nvPr>
        </p:nvSpPr>
        <p:spPr>
          <a:prstGeom prst="rect">
            <a:avLst/>
          </a:prstGeom>
          <a:noFill/>
        </p:spPr>
        <p:txBody>
          <a:bodyPr/>
          <a:lstStyle/>
          <a:p>
            <a:pPr lvl="0">
              <a:defRPr b="0" sz="1800">
                <a:solidFill>
                  <a:srgbClr val="000000"/>
                </a:solidFill>
                <a:uFillTx/>
              </a:defRPr>
            </a:pPr>
            <a:r>
              <a:rPr b="1" sz="5600">
                <a:solidFill>
                  <a:srgbClr val="29708A"/>
                </a:solidFill>
                <a:uFill>
                  <a:solidFill>
                    <a:srgbClr val="29708A"/>
                  </a:solidFill>
                </a:uFill>
              </a:rPr>
              <a:t>Title Text</a:t>
            </a:r>
          </a:p>
        </p:txBody>
      </p:sp>
      <p:sp>
        <p:nvSpPr>
          <p:cNvPr id="53" name="Shape 53"/>
          <p:cNvSpPr/>
          <p:nvPr>
            <p:ph type="body" idx="1"/>
          </p:nvPr>
        </p:nvSpPr>
        <p:spPr>
          <a:prstGeom prst="rect">
            <a:avLst/>
          </a:prstGeom>
          <a:noFill/>
          <a:ln w="3175">
            <a:round/>
          </a:ln>
        </p:spPr>
        <p:txBody>
          <a:bodyPr numCol="2" spcCol="571669"/>
          <a:lstStyle>
            <a:lvl1pPr>
              <a:buClr>
                <a:srgbClr val="FF2600"/>
              </a:buClr>
            </a:lvl1pPr>
            <a:lvl2pPr marL="719455" indent="-370205">
              <a:spcBef>
                <a:spcPts val="600"/>
              </a:spcBef>
              <a:buClr>
                <a:srgbClr val="FF7E79"/>
              </a:buClr>
              <a:buFont typeface="Wingdings"/>
              <a:buChar char=""/>
              <a:defRPr sz="2200">
                <a:solidFill>
                  <a:srgbClr val="0042AA"/>
                </a:solidFill>
                <a:uFill>
                  <a:solidFill>
                    <a:srgbClr val="0042AA"/>
                  </a:solidFill>
                </a:uFill>
                <a:latin typeface="+mj-lt"/>
                <a:ea typeface="+mj-ea"/>
                <a:cs typeface="+mj-cs"/>
                <a:sym typeface="News Gothic MT"/>
              </a:defRPr>
            </a:lvl2pPr>
            <a:lvl3pPr marL="968375" indent="-282575">
              <a:spcBef>
                <a:spcPts val="600"/>
              </a:spcBef>
              <a:buClr>
                <a:srgbClr val="FF9300"/>
              </a:buClr>
              <a:buFont typeface="Wingdings"/>
              <a:buChar char=""/>
              <a:defRPr sz="1800">
                <a:solidFill>
                  <a:srgbClr val="0056D6"/>
                </a:solidFill>
                <a:uFill>
                  <a:solidFill>
                    <a:srgbClr val="0056D6"/>
                  </a:solidFill>
                </a:uFill>
                <a:latin typeface="+mj-lt"/>
                <a:ea typeface="+mj-ea"/>
                <a:cs typeface="+mj-cs"/>
                <a:sym typeface="News Gothic MT"/>
              </a:defRPr>
            </a:lvl3pPr>
            <a:lvl4pPr marL="1263650" indent="-295275">
              <a:spcBef>
                <a:spcPts val="600"/>
              </a:spcBef>
              <a:buClr>
                <a:srgbClr val="FFD479"/>
              </a:buClr>
              <a:buFont typeface="Wingdings"/>
              <a:buChar char=""/>
              <a:defRPr sz="1600">
                <a:solidFill>
                  <a:srgbClr val="006D8F"/>
                </a:solidFill>
                <a:uFill>
                  <a:solidFill>
                    <a:srgbClr val="006D8F"/>
                  </a:solidFill>
                </a:uFill>
                <a:latin typeface="+mj-lt"/>
                <a:ea typeface="+mj-ea"/>
                <a:cs typeface="+mj-cs"/>
                <a:sym typeface="News Gothic MT"/>
              </a:defRPr>
            </a:lvl4pPr>
            <a:lvl5pPr marL="1546225" indent="-282575">
              <a:spcBef>
                <a:spcPts val="600"/>
              </a:spcBef>
              <a:buClr>
                <a:srgbClr val="FFFC79"/>
              </a:buClr>
              <a:buFont typeface="Wingdings"/>
              <a:buChar char=""/>
              <a:defRPr sz="1400">
                <a:solidFill>
                  <a:srgbClr val="00A3D7"/>
                </a:solidFill>
                <a:uFill>
                  <a:solidFill>
                    <a:srgbClr val="00A3D7"/>
                  </a:solidFill>
                </a:uFill>
                <a:latin typeface="+mj-lt"/>
                <a:ea typeface="+mj-ea"/>
                <a:cs typeface="+mj-cs"/>
                <a:sym typeface="News Gothic MT"/>
              </a:defRPr>
            </a:lvl5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002E7A"/>
                </a:solidFill>
                <a:uFill>
                  <a:solidFill>
                    <a:srgbClr val="002E7A"/>
                  </a:solidFill>
                </a:uFill>
              </a:rPr>
              <a:t>Body Level One</a:t>
            </a:r>
            <a:endParaRPr sz="2400">
              <a:solidFill>
                <a:srgbClr val="002E7A"/>
              </a:solidFill>
              <a:uFill>
                <a:solidFill>
                  <a:srgbClr val="002E7A"/>
                </a:solidFill>
              </a:uFill>
            </a:endParaRP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2200">
                <a:solidFill>
                  <a:srgbClr val="0042AA"/>
                </a:solidFill>
                <a:uFill>
                  <a:solidFill>
                    <a:srgbClr val="0042AA"/>
                  </a:solidFill>
                </a:uFill>
              </a:rPr>
              <a:t>Body Level Two</a:t>
            </a:r>
            <a:endParaRPr sz="2200">
              <a:solidFill>
                <a:srgbClr val="0042AA"/>
              </a:solidFill>
              <a:uFill>
                <a:solidFill>
                  <a:srgbClr val="0042AA"/>
                </a:solidFill>
              </a:uFill>
            </a:endParaRPr>
          </a:p>
          <a:p>
            <a:pPr lvl="2">
              <a:defRPr>
                <a:solidFill>
                  <a:srgbClr val="000000"/>
                </a:solidFill>
                <a:uFillTx/>
              </a:defRPr>
            </a:pPr>
            <a:r>
              <a:rPr>
                <a:solidFill>
                  <a:srgbClr val="0056D6"/>
                </a:solidFill>
                <a:uFill>
                  <a:solidFill>
                    <a:srgbClr val="0056D6"/>
                  </a:solidFill>
                </a:uFill>
              </a:rPr>
              <a:t>Body Level Three</a:t>
            </a:r>
            <a:endParaRPr>
              <a:solidFill>
                <a:srgbClr val="0056D6"/>
              </a:solidFill>
              <a:uFill>
                <a:solidFill>
                  <a:srgbClr val="0056D6"/>
                </a:solidFill>
              </a:uFill>
            </a:endParaRPr>
          </a:p>
          <a:p>
            <a:pPr lvl="3">
              <a:defRPr sz="1800">
                <a:solidFill>
                  <a:srgbClr val="000000"/>
                </a:solidFill>
                <a:uFillTx/>
              </a:defRPr>
            </a:pPr>
            <a:r>
              <a:rPr sz="1600">
                <a:solidFill>
                  <a:srgbClr val="006D8F"/>
                </a:solidFill>
                <a:uFill>
                  <a:solidFill>
                    <a:srgbClr val="006D8F"/>
                  </a:solidFill>
                </a:uFill>
              </a:rPr>
              <a:t>Body Level Four</a:t>
            </a:r>
            <a:endParaRPr sz="1600">
              <a:solidFill>
                <a:srgbClr val="006D8F"/>
              </a:solidFill>
              <a:uFill>
                <a:solidFill>
                  <a:srgbClr val="006D8F"/>
                </a:solidFill>
              </a:uFill>
            </a:endParaRPr>
          </a:p>
          <a:p>
            <a:pPr lvl="4">
              <a:defRPr sz="1800">
                <a:solidFill>
                  <a:srgbClr val="000000"/>
                </a:solidFill>
                <a:uFillTx/>
              </a:defRPr>
            </a:pPr>
            <a:r>
              <a:rPr sz="1400">
                <a:solidFill>
                  <a:srgbClr val="00A3D7"/>
                </a:solidFill>
                <a:uFill>
                  <a:solidFill>
                    <a:srgbClr val="00A3D7"/>
                  </a:solidFill>
                </a:uFill>
              </a:rPr>
              <a:t>Body Level Five</a:t>
            </a:r>
          </a:p>
        </p:txBody>
      </p:sp>
      <p:sp>
        <p:nvSpPr>
          <p:cNvPr id="54" name="Shape 54"/>
          <p:cNvSpPr/>
          <p:nvPr>
            <p:ph type="sldNum" sz="quarter" idx="2"/>
          </p:nvPr>
        </p:nvSpPr>
        <p:spPr>
          <a:xfrm rot="20667953">
            <a:off x="10044213" y="8983503"/>
            <a:ext cx="248211" cy="231635"/>
          </a:xfrm>
          <a:prstGeom prst="rect">
            <a:avLst/>
          </a:prstGeom>
          <a:solidFill>
            <a:srgbClr val="FFFB00"/>
          </a:solidFill>
        </p:spPr>
        <p:txBody>
          <a:bodyPr/>
          <a:lstStyle>
            <a:lvl1pPr>
              <a:defRPr sz="900">
                <a:solidFill>
                  <a:srgbClr val="0048AA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  <p:pic>
        <p:nvPicPr>
          <p:cNvPr id="55" name="pasted-image.png"/>
          <p:cNvPicPr/>
          <p:nvPr/>
        </p:nvPicPr>
        <p:blipFill>
          <a:blip r:embed="rId3">
            <a:alphaModFix amt="50000"/>
            <a:extLst/>
          </a:blip>
          <a:stretch>
            <a:fillRect/>
          </a:stretch>
        </p:blipFill>
        <p:spPr>
          <a:xfrm>
            <a:off x="9006719" y="8100907"/>
            <a:ext cx="3973690" cy="1643663"/>
          </a:xfrm>
          <a:prstGeom prst="rect">
            <a:avLst/>
          </a:prstGeom>
          <a:ln w="12700">
            <a:round/>
          </a:ln>
        </p:spPr>
      </p:pic>
    </p:spTree>
  </p:cSld>
  <p:clrMapOvr>
    <a:masterClrMapping/>
  </p:clrMapOvr>
  <p:transition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AIMA Slides">
    <p:bg>
      <p:bgPr>
        <a:gradFill flip="none" rotWithShape="1">
          <a:gsLst>
            <a:gs pos="0">
              <a:srgbClr val="DCDEE0"/>
            </a:gs>
            <a:gs pos="100000">
              <a:srgbClr val="FFFFFF"/>
            </a:gs>
          </a:gsLst>
          <a:lin ang="162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Group 59"/>
          <p:cNvGrpSpPr/>
          <p:nvPr/>
        </p:nvGrpSpPr>
        <p:grpSpPr>
          <a:xfrm>
            <a:off x="18062" y="9049173"/>
            <a:ext cx="1907824" cy="704427"/>
            <a:chOff x="0" y="0"/>
            <a:chExt cx="1907823" cy="704426"/>
          </a:xfrm>
        </p:grpSpPr>
        <p:pic>
          <p:nvPicPr>
            <p:cNvPr id="57" name="image2.png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8062" y="128693"/>
              <a:ext cx="1853637" cy="537352"/>
            </a:xfrm>
            <a:prstGeom prst="rect">
              <a:avLst/>
            </a:prstGeom>
            <a:ln w="12700" cap="flat">
              <a:noFill/>
              <a:round/>
            </a:ln>
            <a:effectLst/>
          </p:spPr>
        </p:pic>
        <p:sp>
          <p:nvSpPr>
            <p:cNvPr id="58" name="Shape 58"/>
            <p:cNvSpPr/>
            <p:nvPr/>
          </p:nvSpPr>
          <p:spPr>
            <a:xfrm>
              <a:off x="0" y="0"/>
              <a:ext cx="1907824" cy="704427"/>
            </a:xfrm>
            <a:prstGeom prst="rect">
              <a:avLst/>
            </a:prstGeom>
            <a:solidFill>
              <a:srgbClr val="F8FC84">
                <a:alpha val="48000"/>
              </a:srgbClr>
            </a:solidFill>
            <a:ln w="12700" cap="flat">
              <a:solidFill>
                <a:srgbClr val="000000">
                  <a:alpha val="48000"/>
                </a:srgbClr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ctr" defTabSz="584200">
                <a:buClr>
                  <a:srgbClr val="000000"/>
                </a:buClr>
                <a:defRPr sz="54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+mj-lt"/>
                  <a:ea typeface="+mj-ea"/>
                  <a:cs typeface="+mj-cs"/>
                  <a:sym typeface="News Gothic MT"/>
                </a:defRPr>
              </a:pPr>
            </a:p>
          </p:txBody>
        </p:sp>
      </p:grpSp>
      <p:sp>
        <p:nvSpPr>
          <p:cNvPr id="60" name="Shape 60">
            <a:hlinkClick r:id="" invalidUrl="" action="ppaction://hlinkshowjump?jump=nextslide" tgtFrame="" tooltip="" history="1" highlightClick="0" endSnd="0"/>
          </p:cNvPr>
          <p:cNvSpPr/>
          <p:nvPr/>
        </p:nvSpPr>
        <p:spPr>
          <a:xfrm>
            <a:off x="4154311" y="9283982"/>
            <a:ext cx="4573946" cy="4334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marL="40640" marR="40640" defTabSz="914400">
              <a:defRPr sz="2000" u="sng">
                <a:solidFill>
                  <a:srgbClr val="0056D6"/>
                </a:solidFill>
                <a:uFill>
                  <a:solidFill>
                    <a:srgbClr val="0056D6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  <a:hlinkClick r:id="rId3" invalidUrl="" action="" tgtFrame="" tooltip="" history="1" highlightClick="0" endSnd="0"/>
              </a:defRPr>
            </a:lvl1pPr>
          </a:lstStyle>
          <a:p>
            <a:pPr lvl="0">
              <a:defRPr sz="1800" u="none">
                <a:solidFill>
                  <a:srgbClr val="000000"/>
                </a:solidFill>
                <a:uFillTx/>
              </a:defRPr>
            </a:pPr>
            <a:r>
              <a:rPr sz="2000" u="sng">
                <a:solidFill>
                  <a:srgbClr val="0056D6"/>
                </a:solidFill>
                <a:uFill>
                  <a:solidFill>
                    <a:srgbClr val="0056D6"/>
                  </a:solidFill>
                </a:uFill>
                <a:hlinkClick r:id="rId3" invalidUrl="" action="" tgtFrame="" tooltip="" history="1" highlightClick="0" endSnd="0"/>
              </a:rPr>
              <a:t>http://aima.eecs.berkeley.edu/slides-ppt/</a:t>
            </a:r>
          </a:p>
        </p:txBody>
      </p:sp>
      <p:sp>
        <p:nvSpPr>
          <p:cNvPr id="61" name="Shape 61"/>
          <p:cNvSpPr/>
          <p:nvPr>
            <p:ph type="title"/>
          </p:nvPr>
        </p:nvSpPr>
        <p:spPr>
          <a:xfrm>
            <a:off x="781190" y="-1"/>
            <a:ext cx="11437905" cy="2207444"/>
          </a:xfrm>
          <a:prstGeom prst="rect">
            <a:avLst/>
          </a:prstGeom>
          <a:noFill/>
          <a:ln w="12700"/>
        </p:spPr>
        <p:txBody>
          <a:bodyPr/>
          <a:lstStyle>
            <a:lvl1pPr>
              <a:defRPr sz="6200"/>
            </a:lvl1pPr>
          </a:lstStyle>
          <a:p>
            <a:pPr lvl="0">
              <a:defRPr b="0" sz="1800">
                <a:solidFill>
                  <a:srgbClr val="000000"/>
                </a:solidFill>
                <a:uFillTx/>
              </a:defRPr>
            </a:pPr>
            <a:r>
              <a:rPr b="1" sz="6200">
                <a:solidFill>
                  <a:srgbClr val="29708A"/>
                </a:solidFill>
                <a:uFill>
                  <a:solidFill>
                    <a:srgbClr val="29708A"/>
                  </a:solidFill>
                </a:uFill>
              </a:rPr>
              <a:t>Title Text</a:t>
            </a:r>
          </a:p>
        </p:txBody>
      </p:sp>
      <p:sp>
        <p:nvSpPr>
          <p:cNvPr id="62" name="Shape 62"/>
          <p:cNvSpPr/>
          <p:nvPr>
            <p:ph type="body" idx="1"/>
          </p:nvPr>
        </p:nvSpPr>
        <p:spPr>
          <a:xfrm>
            <a:off x="783449" y="2293902"/>
            <a:ext cx="11433387" cy="6791396"/>
          </a:xfrm>
          <a:prstGeom prst="rect">
            <a:avLst/>
          </a:prstGeom>
          <a:noFill/>
          <a:ln>
            <a:round/>
          </a:ln>
        </p:spPr>
        <p:txBody>
          <a:bodyPr/>
          <a:lstStyle>
            <a:lvl1pPr marL="476250" indent="-476250">
              <a:lnSpc>
                <a:spcPct val="100000"/>
              </a:lnSpc>
              <a:buClr>
                <a:srgbClr val="FF2600"/>
              </a:buClr>
              <a:defRPr sz="3000"/>
            </a:lvl1pPr>
            <a:lvl2pPr marL="820420" indent="-471170">
              <a:lnSpc>
                <a:spcPct val="100000"/>
              </a:lnSpc>
              <a:spcBef>
                <a:spcPts val="600"/>
              </a:spcBef>
              <a:buClr>
                <a:srgbClr val="FF7E79"/>
              </a:buClr>
              <a:buFont typeface="Wingdings"/>
              <a:buChar char=""/>
              <a:defRPr sz="2800">
                <a:solidFill>
                  <a:srgbClr val="0042AA"/>
                </a:solidFill>
                <a:uFill>
                  <a:solidFill>
                    <a:srgbClr val="0042AA"/>
                  </a:solidFill>
                </a:uFill>
                <a:latin typeface="+mj-lt"/>
                <a:ea typeface="+mj-ea"/>
                <a:cs typeface="+mj-cs"/>
                <a:sym typeface="News Gothic MT"/>
              </a:defRPr>
            </a:lvl2pPr>
            <a:lvl3pPr>
              <a:lnSpc>
                <a:spcPct val="100000"/>
              </a:lnSpc>
              <a:spcBef>
                <a:spcPts val="600"/>
              </a:spcBef>
              <a:buClr>
                <a:srgbClr val="FF9300"/>
              </a:buClr>
              <a:buFont typeface="Wingdings"/>
              <a:buChar char=""/>
              <a:defRPr>
                <a:solidFill>
                  <a:srgbClr val="0056D6"/>
                </a:solidFill>
                <a:uFill>
                  <a:solidFill>
                    <a:srgbClr val="0056D6"/>
                  </a:solidFill>
                </a:uFill>
                <a:latin typeface="+mj-lt"/>
                <a:ea typeface="+mj-ea"/>
                <a:cs typeface="+mj-cs"/>
                <a:sym typeface="News Gothic MT"/>
              </a:defRPr>
            </a:lvl3pPr>
            <a:lvl4pPr marL="1374378" indent="-406003">
              <a:lnSpc>
                <a:spcPct val="100000"/>
              </a:lnSpc>
              <a:spcBef>
                <a:spcPts val="600"/>
              </a:spcBef>
              <a:buClr>
                <a:srgbClr val="FFD479"/>
              </a:buClr>
              <a:buFont typeface="Wingdings"/>
              <a:buChar char=""/>
              <a:defRPr sz="2200">
                <a:solidFill>
                  <a:srgbClr val="006D8F"/>
                </a:solidFill>
                <a:uFill>
                  <a:solidFill>
                    <a:srgbClr val="006D8F"/>
                  </a:solidFill>
                </a:uFill>
                <a:latin typeface="+mj-lt"/>
                <a:ea typeface="+mj-ea"/>
                <a:cs typeface="+mj-cs"/>
                <a:sym typeface="News Gothic MT"/>
              </a:defRPr>
            </a:lvl4pPr>
            <a:lvl5pPr marL="1626960" indent="-363310">
              <a:lnSpc>
                <a:spcPct val="100000"/>
              </a:lnSpc>
              <a:spcBef>
                <a:spcPts val="600"/>
              </a:spcBef>
              <a:buClr>
                <a:srgbClr val="FFFC79"/>
              </a:buClr>
              <a:buFont typeface="Wingdings"/>
              <a:buChar char=""/>
              <a:defRPr sz="1800">
                <a:solidFill>
                  <a:srgbClr val="00A3D7"/>
                </a:solidFill>
                <a:uFill>
                  <a:solidFill>
                    <a:srgbClr val="00A3D7"/>
                  </a:solidFill>
                </a:uFill>
                <a:latin typeface="+mj-lt"/>
                <a:ea typeface="+mj-ea"/>
                <a:cs typeface="+mj-cs"/>
                <a:sym typeface="News Gothic MT"/>
              </a:defRPr>
            </a:lvl5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3000">
                <a:solidFill>
                  <a:srgbClr val="002E7A"/>
                </a:solidFill>
                <a:uFill>
                  <a:solidFill>
                    <a:srgbClr val="002E7A"/>
                  </a:solidFill>
                </a:uFill>
              </a:rPr>
              <a:t>Body Level One</a:t>
            </a:r>
            <a:endParaRPr sz="3000">
              <a:solidFill>
                <a:srgbClr val="002E7A"/>
              </a:solidFill>
              <a:uFill>
                <a:solidFill>
                  <a:srgbClr val="002E7A"/>
                </a:solidFill>
              </a:uFill>
            </a:endParaRP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2800">
                <a:solidFill>
                  <a:srgbClr val="0042AA"/>
                </a:solidFill>
                <a:uFill>
                  <a:solidFill>
                    <a:srgbClr val="0042AA"/>
                  </a:solidFill>
                </a:uFill>
              </a:rPr>
              <a:t>Body Level Two</a:t>
            </a:r>
            <a:endParaRPr sz="2800">
              <a:solidFill>
                <a:srgbClr val="0042AA"/>
              </a:solidFill>
              <a:uFill>
                <a:solidFill>
                  <a:srgbClr val="0042AA"/>
                </a:solidFill>
              </a:uFill>
            </a:endParaRPr>
          </a:p>
          <a:p>
            <a:pPr lvl="2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0056D6"/>
                </a:solidFill>
                <a:uFill>
                  <a:solidFill>
                    <a:srgbClr val="0056D6"/>
                  </a:solidFill>
                </a:uFill>
              </a:rPr>
              <a:t>Body Level Three</a:t>
            </a:r>
            <a:endParaRPr sz="2400">
              <a:solidFill>
                <a:srgbClr val="0056D6"/>
              </a:solidFill>
              <a:uFill>
                <a:solidFill>
                  <a:srgbClr val="0056D6"/>
                </a:solidFill>
              </a:uFill>
            </a:endParaRPr>
          </a:p>
          <a:p>
            <a:pPr lvl="3">
              <a:defRPr sz="1800">
                <a:solidFill>
                  <a:srgbClr val="000000"/>
                </a:solidFill>
                <a:uFillTx/>
              </a:defRPr>
            </a:pPr>
            <a:r>
              <a:rPr sz="2200">
                <a:solidFill>
                  <a:srgbClr val="006D8F"/>
                </a:solidFill>
                <a:uFill>
                  <a:solidFill>
                    <a:srgbClr val="006D8F"/>
                  </a:solidFill>
                </a:uFill>
              </a:rPr>
              <a:t>Body Level Four</a:t>
            </a:r>
            <a:endParaRPr sz="2200">
              <a:solidFill>
                <a:srgbClr val="006D8F"/>
              </a:solidFill>
              <a:uFill>
                <a:solidFill>
                  <a:srgbClr val="006D8F"/>
                </a:solidFill>
              </a:uFill>
            </a:endParaRPr>
          </a:p>
          <a:p>
            <a:pPr lvl="4">
              <a:defRPr>
                <a:solidFill>
                  <a:srgbClr val="000000"/>
                </a:solidFill>
                <a:uFillTx/>
              </a:defRPr>
            </a:pPr>
            <a:r>
              <a:rPr>
                <a:solidFill>
                  <a:srgbClr val="00A3D7"/>
                </a:solidFill>
                <a:uFill>
                  <a:solidFill>
                    <a:srgbClr val="00A3D7"/>
                  </a:solidFill>
                </a:uFill>
              </a:rPr>
              <a:t>Body Level Five</a:t>
            </a:r>
          </a:p>
        </p:txBody>
      </p:sp>
      <p:sp>
        <p:nvSpPr>
          <p:cNvPr id="63" name="Shape 63"/>
          <p:cNvSpPr/>
          <p:nvPr>
            <p:ph type="sldNum" sz="quarter" idx="2"/>
          </p:nvPr>
        </p:nvSpPr>
        <p:spPr>
          <a:xfrm>
            <a:off x="12489231" y="9291885"/>
            <a:ext cx="290589" cy="281189"/>
          </a:xfrm>
          <a:prstGeom prst="rect">
            <a:avLst/>
          </a:prstGeom>
          <a:noFill/>
          <a:ln w="12700"/>
        </p:spPr>
        <p:txBody>
          <a:bodyPr/>
          <a:lstStyle>
            <a:lvl1pPr>
              <a:defRPr>
                <a:solidFill>
                  <a:srgbClr val="0048AA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1.jpeg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1.xml"/><Relationship Id="rId6" Type="http://schemas.openxmlformats.org/officeDocument/2006/relationships/slideLayout" Target="../slideLayouts/slideLayout2.xml"/><Relationship Id="rId7" Type="http://schemas.openxmlformats.org/officeDocument/2006/relationships/slideLayout" Target="../slideLayouts/slideLayout3.xml"/><Relationship Id="rId8" Type="http://schemas.openxmlformats.org/officeDocument/2006/relationships/slideLayout" Target="../slideLayouts/slideLayout4.xml"/><Relationship Id="rId9" Type="http://schemas.openxmlformats.org/officeDocument/2006/relationships/slideLayout" Target="../slideLayouts/slideLayout5.xml"/><Relationship Id="rId10" Type="http://schemas.openxmlformats.org/officeDocument/2006/relationships/slideLayout" Target="../slideLayouts/slideLayout6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D4FEFF"/>
            </a:gs>
            <a:gs pos="100000">
              <a:srgbClr val="A8D5D6"/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031111" y="8100907"/>
            <a:ext cx="3973690" cy="1643663"/>
          </a:xfrm>
          <a:prstGeom prst="rect">
            <a:avLst/>
          </a:prstGeom>
          <a:ln w="12700">
            <a:round/>
          </a:ln>
        </p:spPr>
      </p:pic>
      <p:sp>
        <p:nvSpPr>
          <p:cNvPr id="3" name="Shape 3"/>
          <p:cNvSpPr/>
          <p:nvPr/>
        </p:nvSpPr>
        <p:spPr>
          <a:xfrm>
            <a:off x="4365414" y="9320671"/>
            <a:ext cx="4244623" cy="343183"/>
          </a:xfrm>
          <a:prstGeom prst="rect">
            <a:avLst/>
          </a:prstGeom>
          <a:ln w="3175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4186" tIns="54186" rIns="54186" bIns="54186" anchor="ctr">
            <a:spAutoFit/>
          </a:bodyPr>
          <a:lstStyle>
            <a:lvl1pPr algn="ctr">
              <a:buClr>
                <a:srgbClr val="80C4DF"/>
              </a:buClr>
              <a:defRPr sz="1100">
                <a:solidFill>
                  <a:srgbClr val="80C4DF"/>
                </a:solidFill>
                <a:uFill>
                  <a:solidFill>
                    <a:srgbClr val="80C4DF"/>
                  </a:solidFill>
                </a:uFill>
                <a:latin typeface="+mj-lt"/>
                <a:ea typeface="+mj-ea"/>
                <a:cs typeface="+mj-cs"/>
                <a:sym typeface="News Gothic M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1100">
                <a:solidFill>
                  <a:srgbClr val="80C4DF"/>
                </a:solidFill>
                <a:uFill>
                  <a:solidFill>
                    <a:srgbClr val="80C4DF"/>
                  </a:solidFill>
                </a:uFill>
              </a:rPr>
              <a:t>© Franz J. Kurfess</a:t>
            </a:r>
          </a:p>
        </p:txBody>
      </p:sp>
      <p:pic>
        <p:nvPicPr>
          <p:cNvPr id="4" name="2011-CSE-Logo-512.jp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320529" y="10006872"/>
            <a:ext cx="3290751" cy="2330028"/>
          </a:xfrm>
          <a:prstGeom prst="rect">
            <a:avLst/>
          </a:prstGeom>
          <a:ln w="3175">
            <a:round/>
          </a:ln>
        </p:spPr>
      </p:pic>
      <p:grpSp>
        <p:nvGrpSpPr>
          <p:cNvPr id="7" name="Group 7"/>
          <p:cNvGrpSpPr/>
          <p:nvPr/>
        </p:nvGrpSpPr>
        <p:grpSpPr>
          <a:xfrm>
            <a:off x="-54188" y="9095357"/>
            <a:ext cx="1896535" cy="694368"/>
            <a:chOff x="0" y="0"/>
            <a:chExt cx="1896533" cy="694366"/>
          </a:xfrm>
        </p:grpSpPr>
        <p:pic>
          <p:nvPicPr>
            <p:cNvPr id="5" name="image2.png"/>
            <p:cNvPicPr/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25249" y="122040"/>
              <a:ext cx="1842670" cy="534173"/>
            </a:xfrm>
            <a:prstGeom prst="rect">
              <a:avLst/>
            </a:prstGeom>
            <a:ln w="3175" cap="flat">
              <a:noFill/>
              <a:round/>
            </a:ln>
            <a:effectLst/>
          </p:spPr>
        </p:pic>
        <p:sp>
          <p:nvSpPr>
            <p:cNvPr id="6" name="Shape 6"/>
            <p:cNvSpPr/>
            <p:nvPr/>
          </p:nvSpPr>
          <p:spPr>
            <a:xfrm>
              <a:off x="0" y="0"/>
              <a:ext cx="1896534" cy="694367"/>
            </a:xfrm>
            <a:prstGeom prst="rect">
              <a:avLst/>
            </a:prstGeom>
            <a:solidFill>
              <a:srgbClr val="F8FC84">
                <a:alpha val="48000"/>
              </a:srgbClr>
            </a:solidFill>
            <a:ln w="3175" cap="flat">
              <a:solidFill>
                <a:srgbClr val="000000">
                  <a:alpha val="48000"/>
                </a:srgbClr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ctr" defTabSz="825500">
                <a:buClr>
                  <a:srgbClr val="000000"/>
                </a:buClr>
                <a:defRPr sz="7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+mj-lt"/>
                  <a:ea typeface="+mj-ea"/>
                  <a:cs typeface="+mj-cs"/>
                  <a:sym typeface="News Gothic MT"/>
                </a:defRPr>
              </a:pPr>
            </a:p>
          </p:txBody>
        </p:sp>
      </p:grpSp>
      <p:sp>
        <p:nvSpPr>
          <p:cNvPr id="8" name="Shape 8"/>
          <p:cNvSpPr/>
          <p:nvPr>
            <p:ph type="title"/>
          </p:nvPr>
        </p:nvSpPr>
        <p:spPr>
          <a:xfrm>
            <a:off x="781190" y="-1"/>
            <a:ext cx="11437905" cy="2207444"/>
          </a:xfrm>
          <a:prstGeom prst="rect">
            <a:avLst/>
          </a:prstGeom>
          <a:gradFill>
            <a:gsLst>
              <a:gs pos="0">
                <a:srgbClr val="008F00">
                  <a:alpha val="21000"/>
                </a:srgbClr>
              </a:gs>
              <a:gs pos="100000">
                <a:srgbClr val="FFFFFF">
                  <a:alpha val="6000"/>
                </a:srgbClr>
              </a:gs>
            </a:gsLst>
            <a:path>
              <a:fillToRect l="50000" t="50000" r="50000" b="50000"/>
            </a:path>
          </a:gradFill>
          <a:ln w="3175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4186" tIns="54186" rIns="54186" bIns="54186" anchor="ctr">
            <a:normAutofit fontScale="100000" lnSpcReduction="0"/>
          </a:bodyPr>
          <a:lstStyle/>
          <a:p>
            <a:pPr lvl="0">
              <a:defRPr b="0" sz="1800">
                <a:solidFill>
                  <a:srgbClr val="000000"/>
                </a:solidFill>
                <a:uFillTx/>
              </a:defRPr>
            </a:pPr>
            <a:r>
              <a:rPr b="1" sz="5600">
                <a:solidFill>
                  <a:srgbClr val="29708A"/>
                </a:solidFill>
                <a:uFill>
                  <a:solidFill>
                    <a:srgbClr val="29708A"/>
                  </a:solidFill>
                </a:uFill>
              </a:rPr>
              <a:t>Title Text</a:t>
            </a:r>
          </a:p>
        </p:txBody>
      </p:sp>
      <p:sp>
        <p:nvSpPr>
          <p:cNvPr id="9" name="Shape 9"/>
          <p:cNvSpPr/>
          <p:nvPr>
            <p:ph type="body" idx="1"/>
          </p:nvPr>
        </p:nvSpPr>
        <p:spPr>
          <a:xfrm>
            <a:off x="783449" y="2293902"/>
            <a:ext cx="11433387" cy="6791396"/>
          </a:xfrm>
          <a:prstGeom prst="rect">
            <a:avLst/>
          </a:prstGeom>
          <a:gradFill>
            <a:gsLst>
              <a:gs pos="0">
                <a:srgbClr val="008F00">
                  <a:alpha val="4500"/>
                </a:srgbClr>
              </a:gs>
              <a:gs pos="100000">
                <a:srgbClr val="FFFFFF">
                  <a:alpha val="3000"/>
                </a:srgbClr>
              </a:gs>
            </a:gsLst>
            <a:lin ang="5400000"/>
          </a:gra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4186" tIns="54186" rIns="54186" bIns="54186">
            <a:normAutofit fontScale="100000" lnSpcReduction="0"/>
          </a:bodyPr>
          <a:lstStyle>
            <a:lvl2pPr marL="719455" indent="-370205">
              <a:spcBef>
                <a:spcPts val="600"/>
              </a:spcBef>
              <a:buClr>
                <a:srgbClr val="0042AA">
                  <a:alpha val="49000"/>
                </a:srgbClr>
              </a:buClr>
              <a:buFont typeface="Wingdings"/>
              <a:buChar char=""/>
              <a:defRPr sz="2200">
                <a:solidFill>
                  <a:srgbClr val="0042AA"/>
                </a:solidFill>
                <a:uFill>
                  <a:solidFill>
                    <a:srgbClr val="0042AA"/>
                  </a:solidFill>
                </a:uFill>
                <a:latin typeface="+mj-lt"/>
                <a:ea typeface="+mj-ea"/>
                <a:cs typeface="+mj-cs"/>
                <a:sym typeface="News Gothic MT"/>
              </a:defRPr>
            </a:lvl2pPr>
            <a:lvl3pPr marL="968375" indent="-282575">
              <a:spcBef>
                <a:spcPts val="600"/>
              </a:spcBef>
              <a:buClr>
                <a:srgbClr val="0056D6">
                  <a:alpha val="50000"/>
                </a:srgbClr>
              </a:buClr>
              <a:buFont typeface="Wingdings"/>
              <a:buChar char=""/>
              <a:defRPr sz="1800">
                <a:solidFill>
                  <a:srgbClr val="0056D6"/>
                </a:solidFill>
                <a:uFill>
                  <a:solidFill>
                    <a:srgbClr val="0056D6"/>
                  </a:solidFill>
                </a:uFill>
                <a:latin typeface="+mj-lt"/>
                <a:ea typeface="+mj-ea"/>
                <a:cs typeface="+mj-cs"/>
                <a:sym typeface="News Gothic MT"/>
              </a:defRPr>
            </a:lvl3pPr>
            <a:lvl4pPr marL="1263650" indent="-295275">
              <a:spcBef>
                <a:spcPts val="600"/>
              </a:spcBef>
              <a:buClr>
                <a:srgbClr val="006D8F">
                  <a:alpha val="52000"/>
                </a:srgbClr>
              </a:buClr>
              <a:buFont typeface="Wingdings"/>
              <a:buChar char=""/>
              <a:defRPr sz="1600">
                <a:solidFill>
                  <a:srgbClr val="006D8F"/>
                </a:solidFill>
                <a:uFill>
                  <a:solidFill>
                    <a:srgbClr val="006D8F"/>
                  </a:solidFill>
                </a:uFill>
                <a:latin typeface="+mj-lt"/>
                <a:ea typeface="+mj-ea"/>
                <a:cs typeface="+mj-cs"/>
                <a:sym typeface="News Gothic MT"/>
              </a:defRPr>
            </a:lvl4pPr>
            <a:lvl5pPr marL="1546225" indent="-282575">
              <a:spcBef>
                <a:spcPts val="600"/>
              </a:spcBef>
              <a:buClr>
                <a:srgbClr val="00A3D7">
                  <a:alpha val="50000"/>
                </a:srgbClr>
              </a:buClr>
              <a:buFont typeface="Wingdings"/>
              <a:buChar char=""/>
              <a:defRPr sz="1400">
                <a:solidFill>
                  <a:srgbClr val="00A3D7"/>
                </a:solidFill>
                <a:uFill>
                  <a:solidFill>
                    <a:srgbClr val="00A3D7"/>
                  </a:solidFill>
                </a:uFill>
                <a:latin typeface="+mj-lt"/>
                <a:ea typeface="+mj-ea"/>
                <a:cs typeface="+mj-cs"/>
                <a:sym typeface="News Gothic MT"/>
              </a:defRPr>
            </a:lvl5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002E7A"/>
                </a:solidFill>
                <a:uFill>
                  <a:solidFill>
                    <a:srgbClr val="002E7A"/>
                  </a:solidFill>
                </a:uFill>
              </a:rPr>
              <a:t>Body Level One</a:t>
            </a:r>
            <a:endParaRPr sz="2400">
              <a:solidFill>
                <a:srgbClr val="002E7A"/>
              </a:solidFill>
              <a:uFill>
                <a:solidFill>
                  <a:srgbClr val="002E7A"/>
                </a:solidFill>
              </a:uFill>
            </a:endParaRP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2200">
                <a:solidFill>
                  <a:srgbClr val="0042AA"/>
                </a:solidFill>
                <a:uFill>
                  <a:solidFill>
                    <a:srgbClr val="0042AA"/>
                  </a:solidFill>
                </a:uFill>
              </a:rPr>
              <a:t>Body Level Two</a:t>
            </a:r>
            <a:endParaRPr sz="2200">
              <a:solidFill>
                <a:srgbClr val="0042AA"/>
              </a:solidFill>
              <a:uFill>
                <a:solidFill>
                  <a:srgbClr val="0042AA"/>
                </a:solidFill>
              </a:uFill>
            </a:endParaRPr>
          </a:p>
          <a:p>
            <a:pPr lvl="2">
              <a:defRPr>
                <a:solidFill>
                  <a:srgbClr val="000000"/>
                </a:solidFill>
                <a:uFillTx/>
              </a:defRPr>
            </a:pPr>
            <a:r>
              <a:rPr>
                <a:solidFill>
                  <a:srgbClr val="0056D6"/>
                </a:solidFill>
                <a:uFill>
                  <a:solidFill>
                    <a:srgbClr val="0056D6"/>
                  </a:solidFill>
                </a:uFill>
              </a:rPr>
              <a:t>Body Level Three</a:t>
            </a:r>
            <a:endParaRPr>
              <a:solidFill>
                <a:srgbClr val="0056D6"/>
              </a:solidFill>
              <a:uFill>
                <a:solidFill>
                  <a:srgbClr val="0056D6"/>
                </a:solidFill>
              </a:uFill>
            </a:endParaRPr>
          </a:p>
          <a:p>
            <a:pPr lvl="3">
              <a:defRPr sz="1800">
                <a:solidFill>
                  <a:srgbClr val="000000"/>
                </a:solidFill>
                <a:uFillTx/>
              </a:defRPr>
            </a:pPr>
            <a:r>
              <a:rPr sz="1600">
                <a:solidFill>
                  <a:srgbClr val="006D8F"/>
                </a:solidFill>
                <a:uFill>
                  <a:solidFill>
                    <a:srgbClr val="006D8F"/>
                  </a:solidFill>
                </a:uFill>
              </a:rPr>
              <a:t>Body Level Four</a:t>
            </a:r>
            <a:endParaRPr sz="1600">
              <a:solidFill>
                <a:srgbClr val="006D8F"/>
              </a:solidFill>
              <a:uFill>
                <a:solidFill>
                  <a:srgbClr val="006D8F"/>
                </a:solidFill>
              </a:uFill>
            </a:endParaRPr>
          </a:p>
          <a:p>
            <a:pPr lvl="4">
              <a:defRPr sz="1800">
                <a:solidFill>
                  <a:srgbClr val="000000"/>
                </a:solidFill>
                <a:uFillTx/>
              </a:defRPr>
            </a:pPr>
            <a:r>
              <a:rPr sz="1400">
                <a:solidFill>
                  <a:srgbClr val="00A3D7"/>
                </a:solidFill>
                <a:uFill>
                  <a:solidFill>
                    <a:srgbClr val="00A3D7"/>
                  </a:solidFill>
                </a:uFill>
              </a:rPr>
              <a:t>Body Level Five</a:t>
            </a:r>
          </a:p>
        </p:txBody>
      </p:sp>
      <p:sp>
        <p:nvSpPr>
          <p:cNvPr id="10" name="Shape 10"/>
          <p:cNvSpPr/>
          <p:nvPr>
            <p:ph type="sldNum" sz="quarter" idx="2"/>
          </p:nvPr>
        </p:nvSpPr>
        <p:spPr>
          <a:xfrm rot="20077841">
            <a:off x="10071889" y="8890132"/>
            <a:ext cx="290590" cy="281189"/>
          </a:xfrm>
          <a:prstGeom prst="rect">
            <a:avLst/>
          </a:prstGeom>
          <a:solidFill>
            <a:srgbClr val="F5D328"/>
          </a:solidFill>
          <a:ln w="3175">
            <a:round/>
          </a:ln>
        </p:spPr>
        <p:txBody>
          <a:bodyPr wrap="none" lIns="54186" tIns="54186" rIns="54186" bIns="54186">
            <a:spAutoFit/>
          </a:bodyPr>
          <a:lstStyle>
            <a:lvl1pPr algn="ctr">
              <a:defRPr b="1" sz="1200">
                <a:solidFill>
                  <a:srgbClr val="263E0F"/>
                </a:solidFill>
                <a:uFill>
                  <a:solidFill>
                    <a:srgbClr val="0048AA"/>
                  </a:solidFill>
                </a:u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5"/>
    <p:sldLayoutId id="2147483650" r:id="rId6"/>
    <p:sldLayoutId id="2147483651" r:id="rId7"/>
    <p:sldLayoutId id="2147483652" r:id="rId8"/>
    <p:sldLayoutId id="2147483653" r:id="rId9"/>
    <p:sldLayoutId id="2147483654" r:id="rId10"/>
  </p:sldLayoutIdLst>
  <p:transition spd="med" advClick="1"/>
  <p:txStyles>
    <p:titleStyle>
      <a:lvl1pPr algn="ctr">
        <a:defRPr b="1" sz="5600">
          <a:solidFill>
            <a:srgbClr val="29708A"/>
          </a:solidFill>
          <a:uFill>
            <a:solidFill>
              <a:srgbClr val="29708A"/>
            </a:solidFill>
          </a:uFill>
          <a:latin typeface="+mj-lt"/>
          <a:ea typeface="+mj-ea"/>
          <a:cs typeface="+mj-cs"/>
          <a:sym typeface="News Gothic MT"/>
        </a:defRPr>
      </a:lvl1pPr>
      <a:lvl2pPr indent="228600" algn="ctr">
        <a:defRPr b="1" sz="5600">
          <a:solidFill>
            <a:srgbClr val="29708A"/>
          </a:solidFill>
          <a:uFill>
            <a:solidFill>
              <a:srgbClr val="29708A"/>
            </a:solidFill>
          </a:uFill>
          <a:latin typeface="+mj-lt"/>
          <a:ea typeface="+mj-ea"/>
          <a:cs typeface="+mj-cs"/>
          <a:sym typeface="News Gothic MT"/>
        </a:defRPr>
      </a:lvl2pPr>
      <a:lvl3pPr indent="457200" algn="ctr">
        <a:defRPr b="1" sz="5600">
          <a:solidFill>
            <a:srgbClr val="29708A"/>
          </a:solidFill>
          <a:uFill>
            <a:solidFill>
              <a:srgbClr val="29708A"/>
            </a:solidFill>
          </a:uFill>
          <a:latin typeface="+mj-lt"/>
          <a:ea typeface="+mj-ea"/>
          <a:cs typeface="+mj-cs"/>
          <a:sym typeface="News Gothic MT"/>
        </a:defRPr>
      </a:lvl3pPr>
      <a:lvl4pPr indent="685800" algn="ctr">
        <a:defRPr b="1" sz="5600">
          <a:solidFill>
            <a:srgbClr val="29708A"/>
          </a:solidFill>
          <a:uFill>
            <a:solidFill>
              <a:srgbClr val="29708A"/>
            </a:solidFill>
          </a:uFill>
          <a:latin typeface="+mj-lt"/>
          <a:ea typeface="+mj-ea"/>
          <a:cs typeface="+mj-cs"/>
          <a:sym typeface="News Gothic MT"/>
        </a:defRPr>
      </a:lvl4pPr>
      <a:lvl5pPr indent="914400" algn="ctr">
        <a:defRPr b="1" sz="5600">
          <a:solidFill>
            <a:srgbClr val="29708A"/>
          </a:solidFill>
          <a:uFill>
            <a:solidFill>
              <a:srgbClr val="29708A"/>
            </a:solidFill>
          </a:uFill>
          <a:latin typeface="+mj-lt"/>
          <a:ea typeface="+mj-ea"/>
          <a:cs typeface="+mj-cs"/>
          <a:sym typeface="News Gothic MT"/>
        </a:defRPr>
      </a:lvl5pPr>
      <a:lvl6pPr indent="1143000" algn="ctr">
        <a:defRPr b="1" sz="5600">
          <a:solidFill>
            <a:srgbClr val="29708A"/>
          </a:solidFill>
          <a:uFill>
            <a:solidFill>
              <a:srgbClr val="29708A"/>
            </a:solidFill>
          </a:uFill>
          <a:latin typeface="+mj-lt"/>
          <a:ea typeface="+mj-ea"/>
          <a:cs typeface="+mj-cs"/>
          <a:sym typeface="News Gothic MT"/>
        </a:defRPr>
      </a:lvl6pPr>
      <a:lvl7pPr indent="1371600" algn="ctr">
        <a:defRPr b="1" sz="5600">
          <a:solidFill>
            <a:srgbClr val="29708A"/>
          </a:solidFill>
          <a:uFill>
            <a:solidFill>
              <a:srgbClr val="29708A"/>
            </a:solidFill>
          </a:uFill>
          <a:latin typeface="+mj-lt"/>
          <a:ea typeface="+mj-ea"/>
          <a:cs typeface="+mj-cs"/>
          <a:sym typeface="News Gothic MT"/>
        </a:defRPr>
      </a:lvl7pPr>
      <a:lvl8pPr indent="1600200" algn="ctr">
        <a:defRPr b="1" sz="5600">
          <a:solidFill>
            <a:srgbClr val="29708A"/>
          </a:solidFill>
          <a:uFill>
            <a:solidFill>
              <a:srgbClr val="29708A"/>
            </a:solidFill>
          </a:uFill>
          <a:latin typeface="+mj-lt"/>
          <a:ea typeface="+mj-ea"/>
          <a:cs typeface="+mj-cs"/>
          <a:sym typeface="News Gothic MT"/>
        </a:defRPr>
      </a:lvl8pPr>
      <a:lvl9pPr indent="1828800" algn="ctr">
        <a:defRPr b="1" sz="5600">
          <a:solidFill>
            <a:srgbClr val="29708A"/>
          </a:solidFill>
          <a:uFill>
            <a:solidFill>
              <a:srgbClr val="29708A"/>
            </a:solidFill>
          </a:uFill>
          <a:latin typeface="+mj-lt"/>
          <a:ea typeface="+mj-ea"/>
          <a:cs typeface="+mj-cs"/>
          <a:sym typeface="News Gothic MT"/>
        </a:defRPr>
      </a:lvl9pPr>
    </p:titleStyle>
    <p:bodyStyle>
      <a:lvl1pPr marL="381000" indent="-381000">
        <a:lnSpc>
          <a:spcPct val="90000"/>
        </a:lnSpc>
        <a:spcBef>
          <a:spcPts val="2000"/>
        </a:spcBef>
        <a:buClr>
          <a:srgbClr val="002E7A">
            <a:alpha val="44000"/>
          </a:srgbClr>
        </a:buClr>
        <a:buSzPct val="75000"/>
        <a:buFont typeface="Zapf Dingbats"/>
        <a:buChar char="❖"/>
        <a:defRPr sz="2400">
          <a:solidFill>
            <a:srgbClr val="002E7A"/>
          </a:solidFill>
          <a:uFill>
            <a:solidFill>
              <a:srgbClr val="002E7A"/>
            </a:solidFill>
          </a:uFill>
          <a:latin typeface="Arial Rounded MT Bold"/>
          <a:ea typeface="Arial Rounded MT Bold"/>
          <a:cs typeface="Arial Rounded MT Bold"/>
          <a:sym typeface="Arial Rounded MT Bold"/>
        </a:defRPr>
      </a:lvl1pPr>
      <a:lvl2pPr marL="753110" indent="-403860">
        <a:lnSpc>
          <a:spcPct val="90000"/>
        </a:lnSpc>
        <a:spcBef>
          <a:spcPts val="2000"/>
        </a:spcBef>
        <a:buClr>
          <a:srgbClr val="002E7A">
            <a:alpha val="44000"/>
          </a:srgbClr>
        </a:buClr>
        <a:buSzPct val="75000"/>
        <a:buFont typeface="Zapf Dingbats"/>
        <a:buChar char="❖"/>
        <a:defRPr sz="2400">
          <a:solidFill>
            <a:srgbClr val="002E7A"/>
          </a:solidFill>
          <a:uFill>
            <a:solidFill>
              <a:srgbClr val="002E7A"/>
            </a:solidFill>
          </a:uFill>
          <a:latin typeface="Arial Rounded MT Bold"/>
          <a:ea typeface="Arial Rounded MT Bold"/>
          <a:cs typeface="Arial Rounded MT Bold"/>
          <a:sym typeface="Arial Rounded MT Bold"/>
        </a:defRPr>
      </a:lvl2pPr>
      <a:lvl3pPr marL="1062566" indent="-376766">
        <a:lnSpc>
          <a:spcPct val="90000"/>
        </a:lnSpc>
        <a:spcBef>
          <a:spcPts val="2000"/>
        </a:spcBef>
        <a:buClr>
          <a:srgbClr val="002E7A">
            <a:alpha val="44000"/>
          </a:srgbClr>
        </a:buClr>
        <a:buSzPct val="75000"/>
        <a:buFont typeface="Zapf Dingbats"/>
        <a:buChar char="❖"/>
        <a:defRPr sz="2400">
          <a:solidFill>
            <a:srgbClr val="002E7A"/>
          </a:solidFill>
          <a:uFill>
            <a:solidFill>
              <a:srgbClr val="002E7A"/>
            </a:solidFill>
          </a:uFill>
          <a:latin typeface="Arial Rounded MT Bold"/>
          <a:ea typeface="Arial Rounded MT Bold"/>
          <a:cs typeface="Arial Rounded MT Bold"/>
          <a:sym typeface="Arial Rounded MT Bold"/>
        </a:defRPr>
      </a:lvl3pPr>
      <a:lvl4pPr marL="1411287" indent="-442912">
        <a:lnSpc>
          <a:spcPct val="90000"/>
        </a:lnSpc>
        <a:spcBef>
          <a:spcPts val="2000"/>
        </a:spcBef>
        <a:buClr>
          <a:srgbClr val="002E7A">
            <a:alpha val="44000"/>
          </a:srgbClr>
        </a:buClr>
        <a:buSzPct val="75000"/>
        <a:buFont typeface="Zapf Dingbats"/>
        <a:buChar char="❖"/>
        <a:defRPr sz="2400">
          <a:solidFill>
            <a:srgbClr val="002E7A"/>
          </a:solidFill>
          <a:uFill>
            <a:solidFill>
              <a:srgbClr val="002E7A"/>
            </a:solidFill>
          </a:uFill>
          <a:latin typeface="Arial Rounded MT Bold"/>
          <a:ea typeface="Arial Rounded MT Bold"/>
          <a:cs typeface="Arial Rounded MT Bold"/>
          <a:sym typeface="Arial Rounded MT Bold"/>
        </a:defRPr>
      </a:lvl4pPr>
      <a:lvl5pPr marL="1748064" indent="-484414">
        <a:lnSpc>
          <a:spcPct val="90000"/>
        </a:lnSpc>
        <a:spcBef>
          <a:spcPts val="2000"/>
        </a:spcBef>
        <a:buClr>
          <a:srgbClr val="002E7A">
            <a:alpha val="44000"/>
          </a:srgbClr>
        </a:buClr>
        <a:buSzPct val="75000"/>
        <a:buFont typeface="Zapf Dingbats"/>
        <a:buChar char="❖"/>
        <a:defRPr sz="2400">
          <a:solidFill>
            <a:srgbClr val="002E7A"/>
          </a:solidFill>
          <a:uFill>
            <a:solidFill>
              <a:srgbClr val="002E7A"/>
            </a:solidFill>
          </a:uFill>
          <a:latin typeface="Arial Rounded MT Bold"/>
          <a:ea typeface="Arial Rounded MT Bold"/>
          <a:cs typeface="Arial Rounded MT Bold"/>
          <a:sym typeface="Arial Rounded MT Bold"/>
        </a:defRPr>
      </a:lvl5pPr>
      <a:lvl6pPr marL="2538639" indent="-979714">
        <a:lnSpc>
          <a:spcPct val="90000"/>
        </a:lnSpc>
        <a:spcBef>
          <a:spcPts val="2000"/>
        </a:spcBef>
        <a:buClr>
          <a:srgbClr val="002E7A">
            <a:alpha val="44000"/>
          </a:srgbClr>
        </a:buClr>
        <a:buSzPct val="171000"/>
        <a:buFont typeface="Zapf Dingbats"/>
        <a:buChar char="❖"/>
        <a:defRPr sz="2400">
          <a:solidFill>
            <a:srgbClr val="002E7A"/>
          </a:solidFill>
          <a:uFill>
            <a:solidFill>
              <a:srgbClr val="002E7A"/>
            </a:solidFill>
          </a:uFill>
          <a:latin typeface="Arial Rounded MT Bold"/>
          <a:ea typeface="Arial Rounded MT Bold"/>
          <a:cs typeface="Arial Rounded MT Bold"/>
          <a:sym typeface="Arial Rounded MT Bold"/>
        </a:defRPr>
      </a:lvl6pPr>
      <a:lvl7pPr marL="2833914" indent="-979714">
        <a:lnSpc>
          <a:spcPct val="90000"/>
        </a:lnSpc>
        <a:spcBef>
          <a:spcPts val="2000"/>
        </a:spcBef>
        <a:buClr>
          <a:srgbClr val="002E7A">
            <a:alpha val="44000"/>
          </a:srgbClr>
        </a:buClr>
        <a:buSzPct val="171000"/>
        <a:buFont typeface="Zapf Dingbats"/>
        <a:buChar char="❖"/>
        <a:defRPr sz="2400">
          <a:solidFill>
            <a:srgbClr val="002E7A"/>
          </a:solidFill>
          <a:uFill>
            <a:solidFill>
              <a:srgbClr val="002E7A"/>
            </a:solidFill>
          </a:uFill>
          <a:latin typeface="Arial Rounded MT Bold"/>
          <a:ea typeface="Arial Rounded MT Bold"/>
          <a:cs typeface="Arial Rounded MT Bold"/>
          <a:sym typeface="Arial Rounded MT Bold"/>
        </a:defRPr>
      </a:lvl7pPr>
      <a:lvl8pPr marL="3129189" indent="-979714">
        <a:lnSpc>
          <a:spcPct val="90000"/>
        </a:lnSpc>
        <a:spcBef>
          <a:spcPts val="2000"/>
        </a:spcBef>
        <a:buClr>
          <a:srgbClr val="002E7A">
            <a:alpha val="44000"/>
          </a:srgbClr>
        </a:buClr>
        <a:buSzPct val="171000"/>
        <a:buFont typeface="Zapf Dingbats"/>
        <a:buChar char="❖"/>
        <a:defRPr sz="2400">
          <a:solidFill>
            <a:srgbClr val="002E7A"/>
          </a:solidFill>
          <a:uFill>
            <a:solidFill>
              <a:srgbClr val="002E7A"/>
            </a:solidFill>
          </a:uFill>
          <a:latin typeface="Arial Rounded MT Bold"/>
          <a:ea typeface="Arial Rounded MT Bold"/>
          <a:cs typeface="Arial Rounded MT Bold"/>
          <a:sym typeface="Arial Rounded MT Bold"/>
        </a:defRPr>
      </a:lvl8pPr>
      <a:lvl9pPr marL="3424464" indent="-979714">
        <a:lnSpc>
          <a:spcPct val="90000"/>
        </a:lnSpc>
        <a:spcBef>
          <a:spcPts val="2000"/>
        </a:spcBef>
        <a:buClr>
          <a:srgbClr val="002E7A">
            <a:alpha val="44000"/>
          </a:srgbClr>
        </a:buClr>
        <a:buSzPct val="171000"/>
        <a:buFont typeface="Zapf Dingbats"/>
        <a:buChar char="❖"/>
        <a:defRPr sz="2400">
          <a:solidFill>
            <a:srgbClr val="002E7A"/>
          </a:solidFill>
          <a:uFill>
            <a:solidFill>
              <a:srgbClr val="002E7A"/>
            </a:solidFill>
          </a:uFill>
          <a:latin typeface="Arial Rounded MT Bold"/>
          <a:ea typeface="Arial Rounded MT Bold"/>
          <a:cs typeface="Arial Rounded MT Bold"/>
          <a:sym typeface="Arial Rounded MT Bold"/>
        </a:defRPr>
      </a:lvl9pPr>
    </p:bodyStyle>
    <p:otherStyle>
      <a:lvl1pPr algn="ctr" defTabSz="457200">
        <a:defRPr b="1" sz="1200">
          <a:solidFill>
            <a:schemeClr val="tx1"/>
          </a:solidFill>
          <a:uFill>
            <a:solidFill>
              <a:srgbClr val="0048AA"/>
            </a:solidFill>
          </a:uFill>
          <a:latin typeface="+mn-lt"/>
          <a:ea typeface="+mn-ea"/>
          <a:cs typeface="+mn-cs"/>
          <a:sym typeface="Arial"/>
        </a:defRPr>
      </a:lvl1pPr>
      <a:lvl2pPr algn="ctr" defTabSz="457200">
        <a:defRPr b="1" sz="1200">
          <a:solidFill>
            <a:schemeClr val="tx1"/>
          </a:solidFill>
          <a:uFill>
            <a:solidFill>
              <a:srgbClr val="0048AA"/>
            </a:solidFill>
          </a:uFill>
          <a:latin typeface="+mn-lt"/>
          <a:ea typeface="+mn-ea"/>
          <a:cs typeface="+mn-cs"/>
          <a:sym typeface="Arial"/>
        </a:defRPr>
      </a:lvl2pPr>
      <a:lvl3pPr algn="ctr" defTabSz="457200">
        <a:defRPr b="1" sz="1200">
          <a:solidFill>
            <a:schemeClr val="tx1"/>
          </a:solidFill>
          <a:uFill>
            <a:solidFill>
              <a:srgbClr val="0048AA"/>
            </a:solidFill>
          </a:uFill>
          <a:latin typeface="+mn-lt"/>
          <a:ea typeface="+mn-ea"/>
          <a:cs typeface="+mn-cs"/>
          <a:sym typeface="Arial"/>
        </a:defRPr>
      </a:lvl3pPr>
      <a:lvl4pPr algn="ctr" defTabSz="457200">
        <a:defRPr b="1" sz="1200">
          <a:solidFill>
            <a:schemeClr val="tx1"/>
          </a:solidFill>
          <a:uFill>
            <a:solidFill>
              <a:srgbClr val="0048AA"/>
            </a:solidFill>
          </a:uFill>
          <a:latin typeface="+mn-lt"/>
          <a:ea typeface="+mn-ea"/>
          <a:cs typeface="+mn-cs"/>
          <a:sym typeface="Arial"/>
        </a:defRPr>
      </a:lvl4pPr>
      <a:lvl5pPr algn="ctr" defTabSz="457200">
        <a:defRPr b="1" sz="1200">
          <a:solidFill>
            <a:schemeClr val="tx1"/>
          </a:solidFill>
          <a:uFill>
            <a:solidFill>
              <a:srgbClr val="0048AA"/>
            </a:solidFill>
          </a:uFill>
          <a:latin typeface="+mn-lt"/>
          <a:ea typeface="+mn-ea"/>
          <a:cs typeface="+mn-cs"/>
          <a:sym typeface="Arial"/>
        </a:defRPr>
      </a:lvl5pPr>
      <a:lvl6pPr algn="ctr" defTabSz="457200">
        <a:defRPr b="1" sz="1200">
          <a:solidFill>
            <a:schemeClr val="tx1"/>
          </a:solidFill>
          <a:uFill>
            <a:solidFill>
              <a:srgbClr val="0048AA"/>
            </a:solidFill>
          </a:uFill>
          <a:latin typeface="+mn-lt"/>
          <a:ea typeface="+mn-ea"/>
          <a:cs typeface="+mn-cs"/>
          <a:sym typeface="Arial"/>
        </a:defRPr>
      </a:lvl6pPr>
      <a:lvl7pPr algn="ctr" defTabSz="457200">
        <a:defRPr b="1" sz="1200">
          <a:solidFill>
            <a:schemeClr val="tx1"/>
          </a:solidFill>
          <a:uFill>
            <a:solidFill>
              <a:srgbClr val="0048AA"/>
            </a:solidFill>
          </a:uFill>
          <a:latin typeface="+mn-lt"/>
          <a:ea typeface="+mn-ea"/>
          <a:cs typeface="+mn-cs"/>
          <a:sym typeface="Arial"/>
        </a:defRPr>
      </a:lvl7pPr>
      <a:lvl8pPr algn="ctr" defTabSz="457200">
        <a:defRPr b="1" sz="1200">
          <a:solidFill>
            <a:schemeClr val="tx1"/>
          </a:solidFill>
          <a:uFill>
            <a:solidFill>
              <a:srgbClr val="0048AA"/>
            </a:solidFill>
          </a:uFill>
          <a:latin typeface="+mn-lt"/>
          <a:ea typeface="+mn-ea"/>
          <a:cs typeface="+mn-cs"/>
          <a:sym typeface="Arial"/>
        </a:defRPr>
      </a:lvl8pPr>
      <a:lvl9pPr algn="ctr" defTabSz="457200">
        <a:defRPr b="1" sz="1200">
          <a:solidFill>
            <a:schemeClr val="tx1"/>
          </a:solidFill>
          <a:uFill>
            <a:solidFill>
              <a:srgbClr val="0048AA"/>
            </a:solidFill>
          </a:uFill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0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://nlp.stanford.edu/courses/NAACL2013/" TargetMode="External"/><Relationship Id="rId3" Type="http://schemas.openxmlformats.org/officeDocument/2006/relationships/hyperlink" Target="http://cs224d.stanford.edu/index.html" TargetMode="External"/></Relationships>

</file>

<file path=ppt/slides/_rels/slide10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0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0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0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10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3" Type="http://schemas.openxmlformats.org/officeDocument/2006/relationships/hyperlink" Target="http://www.chicagonow.com/steve-dales-pet-world/files/2011/11/Good-Dog-624x936.jpg" TargetMode="External"/><Relationship Id="rId4" Type="http://schemas.openxmlformats.org/officeDocument/2006/relationships/image" Target="../media/image5.png"/><Relationship Id="rId5" Type="http://schemas.openxmlformats.org/officeDocument/2006/relationships/hyperlink" Target="http://blog.timesunion.com/bark/files/2013/09/Dog-training.jpg" TargetMode="External"/></Relationships>
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tif"/><Relationship Id="rId3" Type="http://schemas.openxmlformats.org/officeDocument/2006/relationships/hyperlink" Target="http://designapplause.com/wp-content/xG58hlz9/2013/03/baddog1.png" TargetMode="External"/><Relationship Id="rId4" Type="http://schemas.openxmlformats.org/officeDocument/2006/relationships/image" Target="../media/image6.png"/><Relationship Id="rId5" Type="http://schemas.openxmlformats.org/officeDocument/2006/relationships/hyperlink" Target="http://lh6.ggpht.com/-GsJHh_ldX0Y/T-nODDu4opI/AAAAAAAAB-8/7R5_8V3RIzk/OHI0134-WordlessBadDog-500w.jpg?imgmax=800" TargetMode="External"/><Relationship Id="rId6" Type="http://schemas.openxmlformats.org/officeDocument/2006/relationships/image" Target="../media/image7.png"/><Relationship Id="rId7" Type="http://schemas.openxmlformats.org/officeDocument/2006/relationships/hyperlink" Target="http://img.geocaching.com/cache/ee912929-6c68-424f-b938-a6126ba53ed3.jpg" TargetMode="External"/><Relationship Id="rId8" Type="http://schemas.openxmlformats.org/officeDocument/2006/relationships/image" Target="../media/image2.tif"/><Relationship Id="rId9" Type="http://schemas.openxmlformats.org/officeDocument/2006/relationships/hyperlink" Target="http://www.barbarabergstendesigns.com/S20%20No%20No%20Bad%20Dog%20Needlepoint%20Saying.jpg" TargetMode="External"/></Relationships>
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3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3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3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polylearn.calpoly.edu/AY_2012-2013/mod/forum/view.php?f=5165" TargetMode="External"/><Relationship Id="rId3" Type="http://schemas.openxmlformats.org/officeDocument/2006/relationships/hyperlink" Target="https://polylearn.calpoly.edu/AY_2012-2013/mod/forum/discuss.php?d=12198" TargetMode="External"/><Relationship Id="rId4" Type="http://schemas.openxmlformats.org/officeDocument/2006/relationships/hyperlink" Target="https://polylearn.calpoly.edu/AY_2012-2013/user/view.php?id=21048&amp;course=1585" TargetMode="External"/><Relationship Id="rId5" Type="http://schemas.openxmlformats.org/officeDocument/2006/relationships/image" Target="../media/image8.png"/><Relationship Id="rId6" Type="http://schemas.openxmlformats.org/officeDocument/2006/relationships/hyperlink" Target="http://aitopics.net/Nonmonotonicity" TargetMode="External"/></Relationships>

</file>

<file path=ppt/slides/_rels/slide3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3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3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3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tif"/><Relationship Id="rId3" Type="http://schemas.openxmlformats.org/officeDocument/2006/relationships/hyperlink" Target="http://uc.nd.edu/assets/103716/original/nd_social_media_decision_tree_lg.jpg" TargetMode="External"/></Relationships>

</file>

<file path=ppt/slides/_rels/slide3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.png"/><Relationship Id="rId3" Type="http://schemas.openxmlformats.org/officeDocument/2006/relationships/hyperlink" Target="http://www.cisco.com/web/about/citizenship/ethics/images/EthicsDecisionTree.jpg" TargetMode="External"/></Relationships>

</file>

<file path=ppt/slides/_rels/slide3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tif"/><Relationship Id="rId3" Type="http://schemas.openxmlformats.org/officeDocument/2006/relationships/hyperlink" Target="http://www.treeplan.com/images/treeplan-decision-tree-diagram.gif" TargetMode="External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4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4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png"/></Relationships>

</file>

<file path=ppt/slides/_rels/slide4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
</file>

<file path=ppt/slides/_rels/slide4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4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4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4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.png"/></Relationships>

</file>

<file path=ppt/slides/_rels/slide4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4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.png"/><Relationship Id="rId3" Type="http://schemas.openxmlformats.org/officeDocument/2006/relationships/hyperlink" Target="http://www.cs.waikato.ac.nz/ml/weka/citing.html" TargetMode="External"/><Relationship Id="rId4" Type="http://schemas.openxmlformats.org/officeDocument/2006/relationships/hyperlink" Target="https://en.wikipedia.org/wiki/R_(programming_language)" TargetMode="External"/><Relationship Id="rId5" Type="http://schemas.openxmlformats.org/officeDocument/2006/relationships/hyperlink" Target="https://en.wikipedia.org/wiki/Orange_(software)" TargetMode="External"/><Relationship Id="rId6" Type="http://schemas.openxmlformats.org/officeDocument/2006/relationships/hyperlink" Target="https://en.wikipedia.org/wiki/Data_mining" TargetMode="External"/><Relationship Id="rId7" Type="http://schemas.openxmlformats.org/officeDocument/2006/relationships/hyperlink" Target="https://en.wikipedia.org/wiki/Machine_learning" TargetMode="External"/><Relationship Id="rId8" Type="http://schemas.openxmlformats.org/officeDocument/2006/relationships/hyperlink" Target="https://en.wikipedia.org/wiki/Software_suite" TargetMode="External"/><Relationship Id="rId9" Type="http://schemas.openxmlformats.org/officeDocument/2006/relationships/hyperlink" Target="https://en.wikipedia.org/wiki/Visual_programming" TargetMode="External"/><Relationship Id="rId10" Type="http://schemas.openxmlformats.org/officeDocument/2006/relationships/hyperlink" Target="https://en.wikipedia.org/wiki/Data_analysis" TargetMode="External"/><Relationship Id="rId11" Type="http://schemas.openxmlformats.org/officeDocument/2006/relationships/hyperlink" Target="https://en.wikipedia.org/wiki/Information_visualization" TargetMode="External"/><Relationship Id="rId12" Type="http://schemas.openxmlformats.org/officeDocument/2006/relationships/hyperlink" Target="https://en.wikipedia.org/wiki/Python_(programming_language)" TargetMode="External"/></Relationships>

</file>

<file path=ppt/slides/_rels/slide4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5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5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polylearn.calpoly.edu/AY_2013-2014/mod/quiz/view.php?id=40775" TargetMode="External"/></Relationships>

</file>

<file path=ppt/slides/_rels/slide5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5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5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5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.png"/></Relationships>

</file>

<file path=ppt/slides/_rels/slide5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.png"/></Relationships>

</file>

<file path=ppt/slides/_rels/slide5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5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.png"/></Relationships>

</file>

<file path=ppt/slides/_rels/slide5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6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.png"/></Relationships>

</file>

<file path=ppt/slides/_rels/slide6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6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.png"/></Relationships>

</file>

<file path=ppt/slides/_rels/slide6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6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6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6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6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hyperlink" Target="http://onionesquereality.files.wordpress.com/2013/08/valiant-probably_approximately_correct.jpg?w=196&amp;h=300" TargetMode="External"/></Relationships>

</file>

<file path=ppt/slides/_rels/slide6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6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7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7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7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5.png"/></Relationships>

</file>

<file path=ppt/slides/_rels/slide7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6.png"/></Relationships>

</file>

<file path=ppt/slides/_rels/slide7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://www.sciencedirect.com/science/article/pii/S0262407912627857" TargetMode="External"/><Relationship Id="rId3" Type="http://schemas.openxmlformats.org/officeDocument/2006/relationships/image" Target="../media/image17.png"/><Relationship Id="rId4" Type="http://schemas.openxmlformats.org/officeDocument/2006/relationships/hyperlink" Target="http://ars.els-cdn.com/content/image/1-s2.0-S0262407912627857-gr1.jpg" TargetMode="External"/></Relationships>

</file>

<file path=ppt/slides/_rels/slide7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8.png"/></Relationships>

</file>

<file path=ppt/slides/_rels/slide7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://arstechnica.com/science/news/2009/11/ibm-makes-supercomputer-significantly-smarter-than-cat.ars?utm_source=rss&amp;utm_medium=rss&amp;utm_campaign=rss" TargetMode="External"/><Relationship Id="rId3" Type="http://schemas.openxmlformats.org/officeDocument/2006/relationships/image" Target="../media/image19.png"/><Relationship Id="rId4" Type="http://schemas.openxmlformats.org/officeDocument/2006/relationships/hyperlink" Target="http://static.arstechnica.com/cat_computer_ars.jpg" TargetMode="External"/></Relationships>

</file>

<file path=ppt/slides/_rels/slide7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://googleblog.blogspot.com/2012/06/using-large-scale-brain-simulations-for.html" TargetMode="External"/></Relationships>

</file>

<file path=ppt/slides/_rels/slide7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plus.google.com/u/0/+ResearchatGoogle/posts/EMyhnBetd2F" TargetMode="External"/><Relationship Id="rId3" Type="http://schemas.openxmlformats.org/officeDocument/2006/relationships/hyperlink" Target="http://static.googleusercontent.com/external_content/untrusted_dlcp/research.google.com/en/us/archive/unsupervised_icml2012.pdf" TargetMode="External"/><Relationship Id="rId4" Type="http://schemas.openxmlformats.org/officeDocument/2006/relationships/image" Target="../media/image20.png"/><Relationship Id="rId5" Type="http://schemas.openxmlformats.org/officeDocument/2006/relationships/hyperlink" Target="http://1.bp.blogspot.com/-VENOsYD1uJc/T-nkLAiANtI/AAAAAAAAJWc/2KCTl3OsI18/s1600/cat+detection.jpeg" TargetMode="External"/></Relationships>

</file>

<file path=ppt/slides/_rels/slide7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1.pn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8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2.png"/></Relationships>

</file>

<file path=ppt/slides/_rels/slide8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3.png"/></Relationships>

</file>

<file path=ppt/slides/_rels/slide8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8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4.png"/></Relationships>

</file>

<file path=ppt/slides/_rels/slide8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8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5.png"/></Relationships>

</file>

<file path=ppt/slides/_rels/slide8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8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8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8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9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9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9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9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en.wikipedia.org/wiki/Deep_learning" TargetMode="External"/><Relationship Id="rId3" Type="http://schemas.openxmlformats.org/officeDocument/2006/relationships/hyperlink" Target="http://arxiv.org/abs/1404.7828" TargetMode="External"/></Relationships>

</file>

<file path=ppt/slides/_rels/slide9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9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9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9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9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://www.nytimes.com/2012/06/26/technology/in-a-big-network-of-computers-evidence-of-machine-learning.html?_r=0" TargetMode="External"/></Relationships>

</file>

<file path=ppt/slides/_rels/slide9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/>
          <p:nvPr/>
        </p:nvSpPr>
        <p:spPr>
          <a:xfrm>
            <a:off x="2669099" y="6972017"/>
            <a:ext cx="7666603" cy="16852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lvl="5" marR="39199" indent="0" algn="ctr">
              <a:lnSpc>
                <a:spcPct val="94000"/>
              </a:lnSpc>
              <a:spcBef>
                <a:spcPts val="500"/>
              </a:spcBef>
              <a:buFont typeface="Zapf Dingbats"/>
              <a:defRPr sz="1800"/>
            </a:pPr>
            <a:r>
              <a:rPr b="1" i="1" sz="2400">
                <a:solidFill>
                  <a:srgbClr val="76D6FF"/>
                </a:solidFill>
                <a:uFill>
                  <a:solidFill/>
                </a:uFill>
                <a:latin typeface="+mn-lt"/>
                <a:ea typeface="+mn-ea"/>
                <a:cs typeface="+mn-cs"/>
                <a:sym typeface="Arial"/>
              </a:rPr>
              <a:t>Professor</a:t>
            </a:r>
            <a:endParaRPr b="1" i="1" sz="2400">
              <a:solidFill>
                <a:srgbClr val="76D6FF"/>
              </a:solidFill>
              <a:uFill>
                <a:solidFill/>
              </a:uFill>
              <a:latin typeface="+mn-lt"/>
              <a:ea typeface="+mn-ea"/>
              <a:cs typeface="+mn-cs"/>
              <a:sym typeface="Arial"/>
            </a:endParaRPr>
          </a:p>
          <a:p>
            <a:pPr lvl="5" marR="39199" indent="0" algn="ctr">
              <a:lnSpc>
                <a:spcPct val="94000"/>
              </a:lnSpc>
              <a:spcBef>
                <a:spcPts val="500"/>
              </a:spcBef>
              <a:buFont typeface="Zapf Dingbats"/>
              <a:defRPr sz="1800"/>
            </a:pPr>
            <a:r>
              <a:rPr b="1" i="1" sz="2400">
                <a:solidFill>
                  <a:srgbClr val="76D6FF"/>
                </a:solidFill>
                <a:uFill>
                  <a:solidFill/>
                </a:uFill>
                <a:latin typeface="+mn-lt"/>
                <a:ea typeface="+mn-ea"/>
                <a:cs typeface="+mn-cs"/>
                <a:sym typeface="Arial"/>
              </a:rPr>
              <a:t>Computer Science Department</a:t>
            </a:r>
            <a:endParaRPr b="1" i="1" sz="2400">
              <a:solidFill>
                <a:srgbClr val="76D6FF"/>
              </a:solidFill>
              <a:uFill>
                <a:solidFill/>
              </a:uFill>
              <a:latin typeface="+mn-lt"/>
              <a:ea typeface="+mn-ea"/>
              <a:cs typeface="+mn-cs"/>
              <a:sym typeface="Arial"/>
            </a:endParaRPr>
          </a:p>
          <a:p>
            <a:pPr lvl="5" marR="39199" indent="0" algn="ctr">
              <a:lnSpc>
                <a:spcPct val="94000"/>
              </a:lnSpc>
              <a:spcBef>
                <a:spcPts val="500"/>
              </a:spcBef>
              <a:buFont typeface="Zapf Dingbats"/>
              <a:defRPr sz="1800"/>
            </a:pPr>
            <a:r>
              <a:rPr b="1" i="1" sz="2400">
                <a:solidFill>
                  <a:srgbClr val="76D6FF"/>
                </a:solidFill>
                <a:uFill>
                  <a:solidFill/>
                </a:uFill>
                <a:latin typeface="+mn-lt"/>
                <a:ea typeface="+mn-ea"/>
                <a:cs typeface="+mn-cs"/>
                <a:sym typeface="Arial"/>
              </a:rPr>
              <a:t>California Polytechnic State University</a:t>
            </a:r>
            <a:endParaRPr b="1" i="1" sz="2400">
              <a:solidFill>
                <a:srgbClr val="76D6FF"/>
              </a:solidFill>
              <a:uFill>
                <a:solidFill/>
              </a:uFill>
              <a:latin typeface="+mn-lt"/>
              <a:ea typeface="+mn-ea"/>
              <a:cs typeface="+mn-cs"/>
              <a:sym typeface="Arial"/>
            </a:endParaRPr>
          </a:p>
          <a:p>
            <a:pPr lvl="5" marR="39199" indent="0" algn="ctr">
              <a:lnSpc>
                <a:spcPct val="94000"/>
              </a:lnSpc>
              <a:spcBef>
                <a:spcPts val="500"/>
              </a:spcBef>
              <a:buFont typeface="Zapf Dingbats"/>
              <a:defRPr sz="1800"/>
            </a:pPr>
            <a:r>
              <a:rPr b="1" i="1" sz="2400">
                <a:solidFill>
                  <a:srgbClr val="76D6FF"/>
                </a:solidFill>
                <a:uFill>
                  <a:solidFill/>
                </a:uFill>
                <a:latin typeface="+mn-lt"/>
                <a:ea typeface="+mn-ea"/>
                <a:cs typeface="+mn-cs"/>
                <a:sym typeface="Arial"/>
              </a:rPr>
              <a:t>San Luis Obispo, CA, U.S.A.</a:t>
            </a:r>
          </a:p>
        </p:txBody>
      </p:sp>
      <p:sp>
        <p:nvSpPr>
          <p:cNvPr id="68" name="Shape 68"/>
          <p:cNvSpPr/>
          <p:nvPr/>
        </p:nvSpPr>
        <p:spPr>
          <a:xfrm>
            <a:off x="4345340" y="3549226"/>
            <a:ext cx="4314121" cy="7044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marR="39199" algn="ctr">
              <a:lnSpc>
                <a:spcPct val="94000"/>
              </a:lnSpc>
              <a:spcBef>
                <a:spcPts val="500"/>
              </a:spcBef>
              <a:buFont typeface="Zapf Dingbats"/>
              <a:defRPr b="1" i="1" sz="3400">
                <a:solidFill>
                  <a:srgbClr val="0433FF"/>
                </a:solidFill>
                <a:uFill>
                  <a:solidFill/>
                </a:u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 lvl="0">
              <a:defRPr b="0" i="0" sz="1800">
                <a:solidFill>
                  <a:srgbClr val="000000"/>
                </a:solidFill>
                <a:uFillTx/>
              </a:defRPr>
            </a:pPr>
            <a:r>
              <a:rPr b="1" i="1" sz="3400">
                <a:solidFill>
                  <a:srgbClr val="0433FF"/>
                </a:solidFill>
                <a:uFill>
                  <a:solidFill/>
                </a:uFill>
              </a:rPr>
              <a:t>Franz J. Kurfess</a:t>
            </a:r>
          </a:p>
        </p:txBody>
      </p:sp>
      <p:sp>
        <p:nvSpPr>
          <p:cNvPr id="69" name="Shape 69"/>
          <p:cNvSpPr/>
          <p:nvPr>
            <p:ph type="title"/>
          </p:nvPr>
        </p:nvSpPr>
        <p:spPr>
          <a:xfrm>
            <a:off x="975359" y="326248"/>
            <a:ext cx="11054082" cy="4027877"/>
          </a:xfrm>
          <a:prstGeom prst="rect">
            <a:avLst/>
          </a:prstGeom>
        </p:spPr>
        <p:txBody>
          <a:bodyPr/>
          <a:lstStyle/>
          <a:p>
            <a:pPr lvl="0">
              <a:defRPr b="0" sz="1800">
                <a:solidFill>
                  <a:srgbClr val="000000"/>
                </a:solidFill>
                <a:uFillTx/>
              </a:defRPr>
            </a:pPr>
            <a:r>
              <a:rPr b="1" sz="5800">
                <a:solidFill>
                  <a:srgbClr val="011279"/>
                </a:solidFill>
                <a:uFill>
                  <a:solidFill>
                    <a:srgbClr val="011279"/>
                  </a:solidFill>
                </a:uFill>
              </a:rPr>
              <a:t>CSC 480: Artificial Intelligence</a:t>
            </a:r>
          </a:p>
        </p:txBody>
      </p:sp>
    </p:spTree>
  </p:cSld>
  <p:clrMapOvr>
    <a:masterClrMapping/>
  </p:clrMapOvr>
  <p:transition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/>
          <p:nvPr>
            <p:ph type="title"/>
          </p:nvPr>
        </p:nvSpPr>
        <p:spPr>
          <a:xfrm>
            <a:off x="781190" y="-1"/>
            <a:ext cx="11437905" cy="2207444"/>
          </a:xfrm>
          <a:prstGeom prst="rect">
            <a:avLst/>
          </a:prstGeom>
        </p:spPr>
        <p:txBody>
          <a:bodyPr/>
          <a:lstStyle/>
          <a:p>
            <a:pPr lvl="0">
              <a:defRPr b="0" sz="1800">
                <a:solidFill>
                  <a:srgbClr val="000000"/>
                </a:solidFill>
                <a:uFillTx/>
              </a:defRPr>
            </a:pPr>
            <a:r>
              <a:rPr b="1" sz="5600">
                <a:solidFill>
                  <a:srgbClr val="29708A"/>
                </a:solidFill>
                <a:uFill>
                  <a:solidFill>
                    <a:srgbClr val="29708A"/>
                  </a:solidFill>
                </a:uFill>
              </a:rPr>
              <a:t>Learning</a:t>
            </a:r>
          </a:p>
        </p:txBody>
      </p:sp>
      <p:sp>
        <p:nvSpPr>
          <p:cNvPr id="105" name="Shape 105"/>
          <p:cNvSpPr/>
          <p:nvPr>
            <p:ph type="body" idx="1"/>
          </p:nvPr>
        </p:nvSpPr>
        <p:spPr>
          <a:xfrm>
            <a:off x="783449" y="2293902"/>
            <a:ext cx="11433388" cy="6791396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002E7A"/>
                </a:solidFill>
                <a:uFill>
                  <a:solidFill>
                    <a:srgbClr val="002E7A"/>
                  </a:solidFill>
                </a:uFill>
              </a:rPr>
              <a:t>an agent tries to improve its behavior through </a:t>
            </a:r>
            <a:endParaRPr sz="2400">
              <a:solidFill>
                <a:srgbClr val="002E7A"/>
              </a:solidFill>
              <a:uFill>
                <a:solidFill>
                  <a:srgbClr val="002E7A"/>
                </a:solidFill>
              </a:uFill>
            </a:endParaRP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2200">
                <a:solidFill>
                  <a:srgbClr val="0042AA"/>
                </a:solidFill>
                <a:uFill>
                  <a:solidFill>
                    <a:srgbClr val="0042AA"/>
                  </a:solidFill>
                </a:uFill>
              </a:rPr>
              <a:t>observation</a:t>
            </a:r>
            <a:endParaRPr sz="2200">
              <a:solidFill>
                <a:srgbClr val="0042AA"/>
              </a:solidFill>
              <a:uFill>
                <a:solidFill>
                  <a:srgbClr val="0042AA"/>
                </a:solidFill>
              </a:uFill>
            </a:endParaRPr>
          </a:p>
          <a:p>
            <a:pPr lvl="2">
              <a:defRPr>
                <a:solidFill>
                  <a:srgbClr val="000000"/>
                </a:solidFill>
                <a:uFillTx/>
              </a:defRPr>
            </a:pPr>
            <a:r>
              <a:rPr>
                <a:solidFill>
                  <a:srgbClr val="0056D6"/>
                </a:solidFill>
                <a:uFill>
                  <a:solidFill>
                    <a:srgbClr val="0056D6"/>
                  </a:solidFill>
                </a:uFill>
              </a:rPr>
              <a:t>learning from experience</a:t>
            </a:r>
            <a:endParaRPr>
              <a:solidFill>
                <a:srgbClr val="0056D6"/>
              </a:solidFill>
              <a:uFill>
                <a:solidFill>
                  <a:srgbClr val="0056D6"/>
                </a:solidFill>
              </a:uFill>
            </a:endParaRPr>
          </a:p>
          <a:p>
            <a:pPr lvl="3">
              <a:defRPr sz="1800">
                <a:solidFill>
                  <a:srgbClr val="000000"/>
                </a:solidFill>
                <a:uFillTx/>
              </a:defRPr>
            </a:pPr>
            <a:r>
              <a:rPr sz="1600">
                <a:solidFill>
                  <a:srgbClr val="006D8F"/>
                </a:solidFill>
                <a:uFill>
                  <a:solidFill>
                    <a:srgbClr val="006D8F"/>
                  </a:solidFill>
                </a:uFill>
              </a:rPr>
              <a:t>memorization of past percepts, states, and actions</a:t>
            </a:r>
            <a:endParaRPr sz="1600">
              <a:solidFill>
                <a:srgbClr val="006D8F"/>
              </a:solidFill>
              <a:uFill>
                <a:solidFill>
                  <a:srgbClr val="006D8F"/>
                </a:solidFill>
              </a:uFill>
            </a:endParaRPr>
          </a:p>
          <a:p>
            <a:pPr lvl="3">
              <a:defRPr sz="1800">
                <a:solidFill>
                  <a:srgbClr val="000000"/>
                </a:solidFill>
                <a:uFillTx/>
              </a:defRPr>
            </a:pPr>
            <a:r>
              <a:rPr sz="1600">
                <a:solidFill>
                  <a:srgbClr val="006D8F"/>
                </a:solidFill>
                <a:uFill>
                  <a:solidFill>
                    <a:srgbClr val="006D8F"/>
                  </a:solidFill>
                </a:uFill>
              </a:rPr>
              <a:t>generalizations, identification of similar experiences</a:t>
            </a:r>
            <a:endParaRPr sz="1600">
              <a:solidFill>
                <a:srgbClr val="006D8F"/>
              </a:solidFill>
              <a:uFill>
                <a:solidFill>
                  <a:srgbClr val="006D8F"/>
                </a:solidFill>
              </a:uFill>
            </a:endParaRPr>
          </a:p>
          <a:p>
            <a:pPr lvl="2">
              <a:defRPr>
                <a:solidFill>
                  <a:srgbClr val="000000"/>
                </a:solidFill>
                <a:uFillTx/>
              </a:defRPr>
            </a:pPr>
            <a:r>
              <a:rPr>
                <a:solidFill>
                  <a:srgbClr val="0056D6"/>
                </a:solidFill>
                <a:uFill>
                  <a:solidFill>
                    <a:srgbClr val="0056D6"/>
                  </a:solidFill>
                </a:uFill>
              </a:rPr>
              <a:t>forecasting</a:t>
            </a:r>
            <a:endParaRPr>
              <a:solidFill>
                <a:srgbClr val="0056D6"/>
              </a:solidFill>
              <a:uFill>
                <a:solidFill>
                  <a:srgbClr val="0056D6"/>
                </a:solidFill>
              </a:uFill>
            </a:endParaRPr>
          </a:p>
          <a:p>
            <a:pPr lvl="3">
              <a:defRPr sz="1800">
                <a:solidFill>
                  <a:srgbClr val="000000"/>
                </a:solidFill>
                <a:uFillTx/>
              </a:defRPr>
            </a:pPr>
            <a:r>
              <a:rPr sz="1600">
                <a:solidFill>
                  <a:srgbClr val="006D8F"/>
                </a:solidFill>
                <a:uFill>
                  <a:solidFill>
                    <a:srgbClr val="006D8F"/>
                  </a:solidFill>
                </a:uFill>
              </a:rPr>
              <a:t>prediction of changes in the environment</a:t>
            </a:r>
            <a:endParaRPr sz="1600">
              <a:solidFill>
                <a:srgbClr val="006D8F"/>
              </a:solidFill>
              <a:uFill>
                <a:solidFill>
                  <a:srgbClr val="006D8F"/>
                </a:solidFill>
              </a:uFill>
            </a:endParaRP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2200">
                <a:solidFill>
                  <a:srgbClr val="0042AA"/>
                </a:solidFill>
                <a:uFill>
                  <a:solidFill>
                    <a:srgbClr val="0042AA"/>
                  </a:solidFill>
                </a:uFill>
              </a:rPr>
              <a:t>reasoning</a:t>
            </a:r>
            <a:endParaRPr sz="2200">
              <a:solidFill>
                <a:srgbClr val="0042AA"/>
              </a:solidFill>
              <a:uFill>
                <a:solidFill>
                  <a:srgbClr val="0042AA"/>
                </a:solidFill>
              </a:uFill>
            </a:endParaRPr>
          </a:p>
          <a:p>
            <a:pPr lvl="2">
              <a:defRPr>
                <a:solidFill>
                  <a:srgbClr val="000000"/>
                </a:solidFill>
                <a:uFillTx/>
              </a:defRPr>
            </a:pPr>
            <a:r>
              <a:rPr>
                <a:solidFill>
                  <a:srgbClr val="0056D6"/>
                </a:solidFill>
                <a:uFill>
                  <a:solidFill>
                    <a:srgbClr val="0056D6"/>
                  </a:solidFill>
                </a:uFill>
              </a:rPr>
              <a:t>performance improvement through generation of new knowledge</a:t>
            </a:r>
            <a:endParaRPr>
              <a:solidFill>
                <a:srgbClr val="0056D6"/>
              </a:solidFill>
              <a:uFill>
                <a:solidFill>
                  <a:srgbClr val="0056D6"/>
                </a:solidFill>
              </a:uFill>
            </a:endParaRPr>
          </a:p>
          <a:p>
            <a:pPr lvl="2">
              <a:defRPr>
                <a:solidFill>
                  <a:srgbClr val="000000"/>
                </a:solidFill>
                <a:uFillTx/>
              </a:defRPr>
            </a:pPr>
            <a:r>
              <a:rPr>
                <a:solidFill>
                  <a:srgbClr val="0056D6"/>
                </a:solidFill>
                <a:uFill>
                  <a:solidFill>
                    <a:srgbClr val="0056D6"/>
                  </a:solidFill>
                </a:uFill>
              </a:rPr>
              <a:t>theories</a:t>
            </a:r>
            <a:endParaRPr>
              <a:solidFill>
                <a:srgbClr val="0056D6"/>
              </a:solidFill>
              <a:uFill>
                <a:solidFill>
                  <a:srgbClr val="0056D6"/>
                </a:solidFill>
              </a:uFill>
            </a:endParaRPr>
          </a:p>
          <a:p>
            <a:pPr lvl="3">
              <a:defRPr sz="1800">
                <a:solidFill>
                  <a:srgbClr val="000000"/>
                </a:solidFill>
                <a:uFillTx/>
              </a:defRPr>
            </a:pPr>
            <a:r>
              <a:rPr sz="1600">
                <a:solidFill>
                  <a:srgbClr val="006D8F"/>
                </a:solidFill>
                <a:uFill>
                  <a:solidFill>
                    <a:srgbClr val="006D8F"/>
                  </a:solidFill>
                </a:uFill>
              </a:rPr>
              <a:t>generation of complex models based on observations and reasoning</a:t>
            </a:r>
            <a:endParaRPr sz="1600">
              <a:solidFill>
                <a:srgbClr val="006D8F"/>
              </a:solidFill>
              <a:uFill>
                <a:solidFill>
                  <a:srgbClr val="006D8F"/>
                </a:solidFill>
              </a:uFill>
            </a:endParaRP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2200">
                <a:solidFill>
                  <a:srgbClr val="0042AA"/>
                </a:solidFill>
                <a:uFill>
                  <a:solidFill>
                    <a:srgbClr val="0042AA"/>
                  </a:solidFill>
                </a:uFill>
              </a:rPr>
              <a:t>reflection</a:t>
            </a:r>
            <a:endParaRPr sz="2200">
              <a:solidFill>
                <a:srgbClr val="0042AA"/>
              </a:solidFill>
              <a:uFill>
                <a:solidFill>
                  <a:srgbClr val="0042AA"/>
                </a:solidFill>
              </a:uFill>
            </a:endParaRPr>
          </a:p>
          <a:p>
            <a:pPr lvl="2">
              <a:defRPr>
                <a:solidFill>
                  <a:srgbClr val="000000"/>
                </a:solidFill>
                <a:uFillTx/>
              </a:defRPr>
            </a:pPr>
            <a:r>
              <a:rPr>
                <a:solidFill>
                  <a:srgbClr val="0056D6"/>
                </a:solidFill>
                <a:uFill>
                  <a:solidFill>
                    <a:srgbClr val="0056D6"/>
                  </a:solidFill>
                </a:uFill>
              </a:rPr>
              <a:t>analysis of past behavior</a:t>
            </a:r>
          </a:p>
        </p:txBody>
      </p:sp>
      <p:sp>
        <p:nvSpPr>
          <p:cNvPr id="106" name="Shape 106"/>
          <p:cNvSpPr/>
          <p:nvPr>
            <p:ph type="sldNum" sz="quarter" idx="2"/>
          </p:nvPr>
        </p:nvSpPr>
        <p:spPr>
          <a:xfrm rot="20250106">
            <a:off x="10077208" y="8997183"/>
            <a:ext cx="184643" cy="23163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b="0" sz="1800">
                <a:solidFill>
                  <a:srgbClr val="000000"/>
                </a:solidFill>
                <a:uFillTx/>
              </a:defRPr>
            </a:pPr>
            <a:fld id="{86CB4B4D-7CA3-9044-876B-883B54F8677D}" type="slidenum">
              <a:rPr b="1" sz="900">
                <a:solidFill>
                  <a:srgbClr val="0048AA"/>
                </a:solidFill>
                <a:uFill>
                  <a:solidFill>
                    <a:srgbClr val="0048AA"/>
                  </a:solidFill>
                </a:uFill>
              </a:rPr>
            </a:fld>
          </a:p>
        </p:txBody>
      </p:sp>
    </p:spTree>
  </p:cSld>
  <p:clrMapOvr>
    <a:masterClrMapping/>
  </p:clrMapOvr>
  <p:transition spd="med" advClick="1"/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Shape 132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b="0" sz="1800">
                <a:solidFill>
                  <a:srgbClr val="000000"/>
                </a:solidFill>
                <a:uFillTx/>
              </a:defRPr>
            </a:pPr>
            <a:r>
              <a:rPr b="1" sz="5600">
                <a:solidFill>
                  <a:srgbClr val="29708A"/>
                </a:solidFill>
                <a:uFill>
                  <a:solidFill>
                    <a:srgbClr val="29708A"/>
                  </a:solidFill>
                </a:uFill>
              </a:rPr>
              <a:t>Deep Learning &amp; NLP</a:t>
            </a:r>
          </a:p>
        </p:txBody>
      </p:sp>
      <p:sp>
        <p:nvSpPr>
          <p:cNvPr id="1322" name="Shape 1322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002E7A"/>
                </a:solidFill>
                <a:uFill>
                  <a:solidFill>
                    <a:srgbClr val="002E7A"/>
                  </a:solidFill>
                </a:uFill>
              </a:rPr>
              <a:t>Natural Language Processing is one of the areas where deep learning has been very successful</a:t>
            </a:r>
            <a:endParaRPr sz="2400">
              <a:solidFill>
                <a:srgbClr val="002E7A"/>
              </a:solidFill>
              <a:uFill>
                <a:solidFill>
                  <a:srgbClr val="002E7A"/>
                </a:solidFill>
              </a:uFill>
            </a:endParaRP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2200">
                <a:solidFill>
                  <a:srgbClr val="0042AA"/>
                </a:solidFill>
                <a:uFill>
                  <a:solidFill>
                    <a:srgbClr val="0042AA"/>
                  </a:solidFill>
                </a:uFill>
              </a:rPr>
              <a:t>Google’s NLP efforts (probably)</a:t>
            </a:r>
            <a:endParaRPr sz="2200">
              <a:solidFill>
                <a:srgbClr val="0042AA"/>
              </a:solidFill>
              <a:uFill>
                <a:solidFill>
                  <a:srgbClr val="0042AA"/>
                </a:solidFill>
              </a:uFill>
            </a:endParaRPr>
          </a:p>
          <a:p>
            <a:pPr lvl="2">
              <a:defRPr>
                <a:solidFill>
                  <a:srgbClr val="000000"/>
                </a:solidFill>
                <a:uFillTx/>
              </a:defRPr>
            </a:pPr>
            <a:r>
              <a:rPr>
                <a:solidFill>
                  <a:srgbClr val="0056D6"/>
                </a:solidFill>
                <a:uFill>
                  <a:solidFill>
                    <a:srgbClr val="0056D6"/>
                  </a:solidFill>
                </a:uFill>
              </a:rPr>
              <a:t>Google Now</a:t>
            </a:r>
            <a:endParaRPr>
              <a:solidFill>
                <a:srgbClr val="0056D6"/>
              </a:solidFill>
              <a:uFill>
                <a:solidFill>
                  <a:srgbClr val="0056D6"/>
                </a:solidFill>
              </a:uFill>
            </a:endParaRPr>
          </a:p>
          <a:p>
            <a:pPr lvl="2">
              <a:defRPr>
                <a:solidFill>
                  <a:srgbClr val="000000"/>
                </a:solidFill>
                <a:uFillTx/>
              </a:defRPr>
            </a:pPr>
            <a:r>
              <a:rPr>
                <a:solidFill>
                  <a:srgbClr val="0056D6"/>
                </a:solidFill>
                <a:uFill>
                  <a:solidFill>
                    <a:srgbClr val="0056D6"/>
                  </a:solidFill>
                </a:uFill>
              </a:rPr>
              <a:t>Youtube transcription service</a:t>
            </a:r>
            <a:endParaRPr>
              <a:solidFill>
                <a:srgbClr val="0056D6"/>
              </a:solidFill>
              <a:uFill>
                <a:solidFill>
                  <a:srgbClr val="0056D6"/>
                </a:solidFill>
              </a:uFill>
            </a:endParaRPr>
          </a:p>
          <a:p>
            <a:pPr lvl="2">
              <a:defRPr>
                <a:solidFill>
                  <a:srgbClr val="000000"/>
                </a:solidFill>
                <a:uFillTx/>
              </a:defRPr>
            </a:pPr>
            <a:r>
              <a:rPr>
                <a:solidFill>
                  <a:srgbClr val="0056D6"/>
                </a:solidFill>
                <a:uFill>
                  <a:solidFill>
                    <a:srgbClr val="0056D6"/>
                  </a:solidFill>
                </a:uFill>
              </a:rPr>
              <a:t>Google phone service</a:t>
            </a:r>
            <a:endParaRPr>
              <a:solidFill>
                <a:srgbClr val="0056D6"/>
              </a:solidFill>
              <a:uFill>
                <a:solidFill>
                  <a:srgbClr val="0056D6"/>
                </a:solidFill>
              </a:uFill>
            </a:endParaRP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2200">
                <a:solidFill>
                  <a:srgbClr val="0042AA"/>
                </a:solidFill>
                <a:uFill>
                  <a:solidFill>
                    <a:srgbClr val="0042AA"/>
                  </a:solidFill>
                </a:uFill>
              </a:rPr>
              <a:t>Microsoft MAVIS speech recognition engine</a:t>
            </a:r>
            <a:endParaRPr sz="2200">
              <a:solidFill>
                <a:srgbClr val="0042AA"/>
              </a:solidFill>
              <a:uFill>
                <a:solidFill>
                  <a:srgbClr val="0042AA"/>
                </a:solidFill>
              </a:uFill>
            </a:endParaRP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2200">
                <a:solidFill>
                  <a:srgbClr val="0042AA"/>
                </a:solidFill>
                <a:uFill>
                  <a:solidFill>
                    <a:srgbClr val="0042AA"/>
                  </a:solidFill>
                </a:uFill>
              </a:rPr>
              <a:t>Apple’s Siri (probably)</a:t>
            </a:r>
            <a:endParaRPr sz="2200">
              <a:solidFill>
                <a:srgbClr val="0042AA"/>
              </a:solidFill>
              <a:uFill>
                <a:solidFill>
                  <a:srgbClr val="0042AA"/>
                </a:solidFill>
              </a:uFill>
            </a:endParaRP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002E7A"/>
                </a:solidFill>
                <a:uFill>
                  <a:solidFill>
                    <a:srgbClr val="002E7A"/>
                  </a:solidFill>
                </a:uFill>
              </a:rPr>
              <a:t>background material</a:t>
            </a:r>
            <a:endParaRPr sz="2400">
              <a:solidFill>
                <a:srgbClr val="002E7A"/>
              </a:solidFill>
              <a:uFill>
                <a:solidFill>
                  <a:srgbClr val="002E7A"/>
                </a:solidFill>
              </a:uFill>
            </a:endParaRP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2200">
                <a:solidFill>
                  <a:srgbClr val="0042AA"/>
                </a:solidFill>
                <a:uFill>
                  <a:solidFill>
                    <a:srgbClr val="0042AA"/>
                  </a:solidFill>
                </a:uFill>
              </a:rPr>
              <a:t>a good overview of NLP and Deep Learning is</a:t>
            </a:r>
            <a:endParaRPr sz="2200">
              <a:solidFill>
                <a:srgbClr val="0042AA"/>
              </a:solidFill>
              <a:uFill>
                <a:solidFill>
                  <a:srgbClr val="0042AA"/>
                </a:solidFill>
              </a:uFill>
            </a:endParaRPr>
          </a:p>
          <a:p>
            <a:pPr lvl="2">
              <a:defRPr>
                <a:solidFill>
                  <a:srgbClr val="000000"/>
                </a:solidFill>
                <a:uFillTx/>
              </a:defRPr>
            </a:pPr>
            <a:r>
              <a:rPr>
                <a:solidFill>
                  <a:srgbClr val="0056D6"/>
                </a:solidFill>
                <a:uFill>
                  <a:solidFill>
                    <a:srgbClr val="0056D6"/>
                  </a:solidFill>
                </a:uFill>
                <a:hlinkClick r:id="rId2" invalidUrl="" action="" tgtFrame="" tooltip="" history="1" highlightClick="0" endSnd="0"/>
              </a:rPr>
              <a:t>Deep Learning for NLP</a:t>
            </a:r>
            <a:r>
              <a:rPr>
                <a:solidFill>
                  <a:srgbClr val="0056D6"/>
                </a:solidFill>
                <a:uFill>
                  <a:solidFill>
                    <a:srgbClr val="0056D6"/>
                  </a:solidFill>
                </a:uFill>
              </a:rPr>
              <a:t>, a tutorial given at NAACL HLT 2013 by  Richard Socher and Christopher Manning</a:t>
            </a:r>
            <a:endParaRPr>
              <a:solidFill>
                <a:srgbClr val="0056D6"/>
              </a:solidFill>
              <a:uFill>
                <a:solidFill>
                  <a:srgbClr val="0056D6"/>
                </a:solidFill>
              </a:uFill>
            </a:endParaRP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2200">
                <a:solidFill>
                  <a:srgbClr val="0042AA"/>
                </a:solidFill>
                <a:uFill>
                  <a:solidFill>
                    <a:srgbClr val="0042AA"/>
                  </a:solidFill>
                </a:uFill>
              </a:rPr>
              <a:t>Stanford course Spring 2015 by Richard Socher</a:t>
            </a:r>
            <a:endParaRPr sz="2200">
              <a:solidFill>
                <a:srgbClr val="0042AA"/>
              </a:solidFill>
              <a:uFill>
                <a:solidFill>
                  <a:srgbClr val="0042AA"/>
                </a:solidFill>
              </a:uFill>
            </a:endParaRPr>
          </a:p>
          <a:p>
            <a:pPr lvl="2">
              <a:defRPr>
                <a:solidFill>
                  <a:srgbClr val="000000"/>
                </a:solidFill>
                <a:uFillTx/>
              </a:defRPr>
            </a:pPr>
            <a:r>
              <a:rPr>
                <a:solidFill>
                  <a:srgbClr val="0056D6"/>
                </a:solidFill>
                <a:uFill>
                  <a:solidFill>
                    <a:srgbClr val="0056D6"/>
                  </a:solidFill>
                </a:uFill>
              </a:rPr>
              <a:t>“</a:t>
            </a:r>
            <a:r>
              <a:rPr u="sng">
                <a:solidFill>
                  <a:srgbClr val="0056D6"/>
                </a:solidFill>
                <a:uFill>
                  <a:solidFill>
                    <a:srgbClr val="0056D6"/>
                  </a:solidFill>
                </a:uFill>
                <a:hlinkClick r:id="rId3" invalidUrl="" action="" tgtFrame="" tooltip="" history="1" highlightClick="0" endSnd="0"/>
              </a:rPr>
              <a:t>CS224d: Deep Learning for Natural Language Processing</a:t>
            </a:r>
            <a:r>
              <a:rPr>
                <a:solidFill>
                  <a:srgbClr val="0056D6"/>
                </a:solidFill>
                <a:uFill>
                  <a:solidFill>
                    <a:srgbClr val="0056D6"/>
                  </a:solidFill>
                </a:uFill>
              </a:rPr>
              <a:t>"</a:t>
            </a:r>
          </a:p>
        </p:txBody>
      </p:sp>
      <p:sp>
        <p:nvSpPr>
          <p:cNvPr id="1323" name="Shape 1323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b="0" sz="1800">
                <a:solidFill>
                  <a:srgbClr val="000000"/>
                </a:solidFill>
                <a:uFillTx/>
              </a:defRPr>
            </a:pPr>
            <a:fld id="{86CB4B4D-7CA3-9044-876B-883B54F8677D}" type="slidenum">
              <a:rPr b="1" sz="900">
                <a:solidFill>
                  <a:srgbClr val="0048AA"/>
                </a:solidFill>
                <a:uFill>
                  <a:solidFill>
                    <a:srgbClr val="0048AA"/>
                  </a:solidFill>
                </a:uFill>
              </a:rPr>
            </a:fld>
          </a:p>
        </p:txBody>
      </p:sp>
    </p:spTree>
  </p:cSld>
  <p:clrMapOvr>
    <a:masterClrMapping/>
  </p:clrMapOvr>
  <p:transition spd="med" advClick="1"/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5" name="Shape 1325"/>
          <p:cNvSpPr/>
          <p:nvPr>
            <p:ph type="title"/>
          </p:nvPr>
        </p:nvSpPr>
        <p:spPr>
          <a:xfrm>
            <a:off x="781190" y="-1"/>
            <a:ext cx="11437905" cy="2207444"/>
          </a:xfrm>
          <a:prstGeom prst="rect">
            <a:avLst/>
          </a:prstGeom>
        </p:spPr>
        <p:txBody>
          <a:bodyPr/>
          <a:lstStyle/>
          <a:p>
            <a:pPr lvl="0">
              <a:defRPr b="0" sz="1800">
                <a:solidFill>
                  <a:srgbClr val="000000"/>
                </a:solidFill>
                <a:uFillTx/>
              </a:defRPr>
            </a:pPr>
            <a:r>
              <a:rPr b="1" sz="5600">
                <a:solidFill>
                  <a:srgbClr val="29708A"/>
                </a:solidFill>
                <a:uFill>
                  <a:solidFill>
                    <a:srgbClr val="29708A"/>
                  </a:solidFill>
                </a:uFill>
              </a:rPr>
              <a:t>Applications</a:t>
            </a:r>
          </a:p>
        </p:txBody>
      </p:sp>
      <p:sp>
        <p:nvSpPr>
          <p:cNvPr id="1326" name="Shape 1326"/>
          <p:cNvSpPr/>
          <p:nvPr>
            <p:ph type="body" idx="1"/>
          </p:nvPr>
        </p:nvSpPr>
        <p:spPr>
          <a:xfrm>
            <a:off x="783449" y="2293902"/>
            <a:ext cx="11433388" cy="6791396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002E7A"/>
                </a:solidFill>
                <a:uFill>
                  <a:solidFill>
                    <a:srgbClr val="002E7A"/>
                  </a:solidFill>
                </a:uFill>
              </a:rPr>
              <a:t>domains and tasks where neural networks are successfully used</a:t>
            </a:r>
            <a:endParaRPr sz="2400">
              <a:solidFill>
                <a:srgbClr val="002E7A"/>
              </a:solidFill>
              <a:uFill>
                <a:solidFill>
                  <a:srgbClr val="002E7A"/>
                </a:solidFill>
              </a:uFill>
            </a:endParaRP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2200">
                <a:solidFill>
                  <a:srgbClr val="0042AA"/>
                </a:solidFill>
                <a:uFill>
                  <a:solidFill>
                    <a:srgbClr val="0042AA"/>
                  </a:solidFill>
                </a:uFill>
              </a:rPr>
              <a:t>handwriting recognition</a:t>
            </a:r>
            <a:endParaRPr sz="2200">
              <a:solidFill>
                <a:srgbClr val="0042AA"/>
              </a:solidFill>
              <a:uFill>
                <a:solidFill>
                  <a:srgbClr val="0042AA"/>
                </a:solidFill>
              </a:uFill>
            </a:endParaRP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2200">
                <a:solidFill>
                  <a:srgbClr val="0042AA"/>
                </a:solidFill>
                <a:uFill>
                  <a:solidFill>
                    <a:srgbClr val="0042AA"/>
                  </a:solidFill>
                </a:uFill>
              </a:rPr>
              <a:t>control problems</a:t>
            </a:r>
            <a:endParaRPr sz="2200">
              <a:solidFill>
                <a:srgbClr val="0042AA"/>
              </a:solidFill>
              <a:uFill>
                <a:solidFill>
                  <a:srgbClr val="0042AA"/>
                </a:solidFill>
              </a:uFill>
            </a:endParaRPr>
          </a:p>
          <a:p>
            <a:pPr lvl="2">
              <a:defRPr>
                <a:solidFill>
                  <a:srgbClr val="000000"/>
                </a:solidFill>
                <a:uFillTx/>
              </a:defRPr>
            </a:pPr>
            <a:r>
              <a:rPr>
                <a:solidFill>
                  <a:srgbClr val="0056D6"/>
                </a:solidFill>
                <a:uFill>
                  <a:solidFill>
                    <a:srgbClr val="0056D6"/>
                  </a:solidFill>
                </a:uFill>
              </a:rPr>
              <a:t>juggling, truck backup problem</a:t>
            </a:r>
            <a:endParaRPr>
              <a:solidFill>
                <a:srgbClr val="0056D6"/>
              </a:solidFill>
              <a:uFill>
                <a:solidFill>
                  <a:srgbClr val="0056D6"/>
                </a:solidFill>
              </a:uFill>
            </a:endParaRP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2200">
                <a:solidFill>
                  <a:srgbClr val="0042AA"/>
                </a:solidFill>
                <a:uFill>
                  <a:solidFill>
                    <a:srgbClr val="0042AA"/>
                  </a:solidFill>
                </a:uFill>
              </a:rPr>
              <a:t>series prediction</a:t>
            </a:r>
            <a:endParaRPr sz="2200">
              <a:solidFill>
                <a:srgbClr val="0042AA"/>
              </a:solidFill>
              <a:uFill>
                <a:solidFill>
                  <a:srgbClr val="0042AA"/>
                </a:solidFill>
              </a:uFill>
            </a:endParaRPr>
          </a:p>
          <a:p>
            <a:pPr lvl="2">
              <a:defRPr>
                <a:solidFill>
                  <a:srgbClr val="000000"/>
                </a:solidFill>
                <a:uFillTx/>
              </a:defRPr>
            </a:pPr>
            <a:r>
              <a:rPr>
                <a:solidFill>
                  <a:srgbClr val="0056D6"/>
                </a:solidFill>
                <a:uFill>
                  <a:solidFill>
                    <a:srgbClr val="0056D6"/>
                  </a:solidFill>
                </a:uFill>
              </a:rPr>
              <a:t>weather, financial forecasting</a:t>
            </a:r>
            <a:endParaRPr>
              <a:solidFill>
                <a:srgbClr val="0056D6"/>
              </a:solidFill>
              <a:uFill>
                <a:solidFill>
                  <a:srgbClr val="0056D6"/>
                </a:solidFill>
              </a:uFill>
            </a:endParaRP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2200">
                <a:solidFill>
                  <a:srgbClr val="0042AA"/>
                </a:solidFill>
                <a:uFill>
                  <a:solidFill>
                    <a:srgbClr val="0042AA"/>
                  </a:solidFill>
                </a:uFill>
              </a:rPr>
              <a:t>categorization</a:t>
            </a:r>
            <a:endParaRPr sz="2200">
              <a:solidFill>
                <a:srgbClr val="0042AA"/>
              </a:solidFill>
              <a:uFill>
                <a:solidFill>
                  <a:srgbClr val="0042AA"/>
                </a:solidFill>
              </a:uFill>
            </a:endParaRPr>
          </a:p>
          <a:p>
            <a:pPr lvl="2">
              <a:defRPr>
                <a:solidFill>
                  <a:srgbClr val="000000"/>
                </a:solidFill>
                <a:uFillTx/>
              </a:defRPr>
            </a:pPr>
            <a:r>
              <a:rPr>
                <a:solidFill>
                  <a:srgbClr val="0056D6"/>
                </a:solidFill>
                <a:uFill>
                  <a:solidFill>
                    <a:srgbClr val="0056D6"/>
                  </a:solidFill>
                </a:uFill>
              </a:rPr>
              <a:t>sorting of items (fruit, characters, phonemes, …)</a:t>
            </a:r>
          </a:p>
        </p:txBody>
      </p:sp>
      <p:sp>
        <p:nvSpPr>
          <p:cNvPr id="1327" name="Shape 1327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b="0" sz="1800">
                <a:solidFill>
                  <a:srgbClr val="000000"/>
                </a:solidFill>
                <a:uFillTx/>
              </a:defRPr>
            </a:pPr>
            <a:fld id="{86CB4B4D-7CA3-9044-876B-883B54F8677D}" type="slidenum">
              <a:rPr b="1" sz="900">
                <a:solidFill>
                  <a:srgbClr val="0048AA"/>
                </a:solidFill>
                <a:uFill>
                  <a:solidFill>
                    <a:srgbClr val="0048AA"/>
                  </a:solidFill>
                </a:uFill>
              </a:rPr>
            </a:fld>
          </a:p>
        </p:txBody>
      </p:sp>
    </p:spTree>
  </p:cSld>
  <p:clrMapOvr>
    <a:masterClrMapping/>
  </p:clrMapOvr>
  <p:transition spd="med" advClick="1"/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9" name="Shape 1329"/>
          <p:cNvSpPr/>
          <p:nvPr>
            <p:ph type="title"/>
          </p:nvPr>
        </p:nvSpPr>
        <p:spPr>
          <a:xfrm>
            <a:off x="781190" y="-1"/>
            <a:ext cx="11437905" cy="2207444"/>
          </a:xfrm>
          <a:prstGeom prst="rect">
            <a:avLst/>
          </a:prstGeom>
        </p:spPr>
        <p:txBody>
          <a:bodyPr/>
          <a:lstStyle/>
          <a:p>
            <a:pPr lvl="0">
              <a:defRPr b="0" sz="1800">
                <a:solidFill>
                  <a:srgbClr val="000000"/>
                </a:solidFill>
                <a:uFillTx/>
              </a:defRPr>
            </a:pPr>
            <a:r>
              <a:rPr b="1" sz="5600">
                <a:solidFill>
                  <a:srgbClr val="29708A"/>
                </a:solidFill>
                <a:uFill>
                  <a:solidFill>
                    <a:srgbClr val="29708A"/>
                  </a:solidFill>
                </a:uFill>
              </a:rPr>
              <a:t>Post-Test</a:t>
            </a:r>
          </a:p>
        </p:txBody>
      </p:sp>
      <p:sp>
        <p:nvSpPr>
          <p:cNvPr id="1330" name="Shape 1330"/>
          <p:cNvSpPr/>
          <p:nvPr>
            <p:ph type="body" idx="1"/>
          </p:nvPr>
        </p:nvSpPr>
        <p:spPr>
          <a:xfrm>
            <a:off x="783449" y="2293902"/>
            <a:ext cx="11433388" cy="6791396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1331" name="Shape 1331"/>
          <p:cNvSpPr/>
          <p:nvPr>
            <p:ph type="sldNum" sz="quarter" idx="2"/>
          </p:nvPr>
        </p:nvSpPr>
        <p:spPr>
          <a:xfrm rot="20250106">
            <a:off x="10070874" y="8997183"/>
            <a:ext cx="197311" cy="23163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b="0" sz="1800">
                <a:solidFill>
                  <a:srgbClr val="000000"/>
                </a:solidFill>
                <a:uFillTx/>
              </a:defRPr>
            </a:pPr>
            <a:fld id="{86CB4B4D-7CA3-9044-876B-883B54F8677D}" type="slidenum">
              <a:rPr b="1" sz="900">
                <a:solidFill>
                  <a:srgbClr val="0048AA"/>
                </a:solidFill>
                <a:uFill>
                  <a:solidFill>
                    <a:srgbClr val="0048AA"/>
                  </a:solidFill>
                </a:uFill>
              </a:rPr>
            </a:fld>
          </a:p>
        </p:txBody>
      </p:sp>
    </p:spTree>
  </p:cSld>
  <p:clrMapOvr>
    <a:masterClrMapping/>
  </p:clrMapOvr>
  <p:transition spd="med" advClick="1"/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3" name="Shape 1333"/>
          <p:cNvSpPr/>
          <p:nvPr>
            <p:ph type="title"/>
          </p:nvPr>
        </p:nvSpPr>
        <p:spPr>
          <a:xfrm>
            <a:off x="781190" y="-1"/>
            <a:ext cx="11437905" cy="2207444"/>
          </a:xfrm>
          <a:prstGeom prst="rect">
            <a:avLst/>
          </a:prstGeom>
        </p:spPr>
        <p:txBody>
          <a:bodyPr/>
          <a:lstStyle/>
          <a:p>
            <a:pPr lvl="0">
              <a:defRPr b="0" sz="1800">
                <a:solidFill>
                  <a:srgbClr val="000000"/>
                </a:solidFill>
                <a:uFillTx/>
              </a:defRPr>
            </a:pPr>
            <a:r>
              <a:rPr b="1" sz="5600">
                <a:solidFill>
                  <a:srgbClr val="29708A"/>
                </a:solidFill>
                <a:uFill>
                  <a:solidFill>
                    <a:srgbClr val="29708A"/>
                  </a:solidFill>
                </a:uFill>
              </a:rPr>
              <a:t>Evaluation</a:t>
            </a:r>
          </a:p>
        </p:txBody>
      </p:sp>
      <p:sp>
        <p:nvSpPr>
          <p:cNvPr id="1334" name="Shape 1334"/>
          <p:cNvSpPr/>
          <p:nvPr>
            <p:ph type="body" idx="1"/>
          </p:nvPr>
        </p:nvSpPr>
        <p:spPr>
          <a:xfrm>
            <a:off x="783449" y="2293902"/>
            <a:ext cx="11433388" cy="6791396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002E7A"/>
                </a:solidFill>
                <a:uFill>
                  <a:solidFill>
                    <a:srgbClr val="002E7A"/>
                  </a:solidFill>
                </a:uFill>
              </a:rPr>
              <a:t>Criteria</a:t>
            </a:r>
          </a:p>
        </p:txBody>
      </p:sp>
      <p:sp>
        <p:nvSpPr>
          <p:cNvPr id="1335" name="Shape 1335"/>
          <p:cNvSpPr/>
          <p:nvPr>
            <p:ph type="sldNum" sz="quarter" idx="2"/>
          </p:nvPr>
        </p:nvSpPr>
        <p:spPr>
          <a:xfrm rot="20250106">
            <a:off x="10070874" y="8997183"/>
            <a:ext cx="197311" cy="23163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b="0" sz="1800">
                <a:solidFill>
                  <a:srgbClr val="000000"/>
                </a:solidFill>
                <a:uFillTx/>
              </a:defRPr>
            </a:pPr>
            <a:fld id="{86CB4B4D-7CA3-9044-876B-883B54F8677D}" type="slidenum">
              <a:rPr b="1" sz="900">
                <a:solidFill>
                  <a:srgbClr val="0048AA"/>
                </a:solidFill>
                <a:uFill>
                  <a:solidFill>
                    <a:srgbClr val="0048AA"/>
                  </a:solidFill>
                </a:uFill>
              </a:rPr>
            </a:fld>
          </a:p>
        </p:txBody>
      </p:sp>
    </p:spTree>
  </p:cSld>
  <p:clrMapOvr>
    <a:masterClrMapping/>
  </p:clrMapOvr>
  <p:transition spd="med" advClick="1"/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Shape 1337"/>
          <p:cNvSpPr/>
          <p:nvPr>
            <p:ph type="title"/>
          </p:nvPr>
        </p:nvSpPr>
        <p:spPr>
          <a:xfrm>
            <a:off x="781190" y="-1"/>
            <a:ext cx="11437905" cy="2207444"/>
          </a:xfrm>
          <a:prstGeom prst="rect">
            <a:avLst/>
          </a:prstGeom>
        </p:spPr>
        <p:txBody>
          <a:bodyPr/>
          <a:lstStyle/>
          <a:p>
            <a:pPr lvl="0">
              <a:defRPr b="0" sz="1800">
                <a:solidFill>
                  <a:srgbClr val="000000"/>
                </a:solidFill>
                <a:uFillTx/>
              </a:defRPr>
            </a:pPr>
            <a:r>
              <a:rPr b="1" sz="5600">
                <a:solidFill>
                  <a:srgbClr val="29708A"/>
                </a:solidFill>
                <a:uFill>
                  <a:solidFill>
                    <a:srgbClr val="29708A"/>
                  </a:solidFill>
                </a:uFill>
              </a:rPr>
              <a:t>Important Concepts and Terms</a:t>
            </a:r>
          </a:p>
        </p:txBody>
      </p:sp>
      <p:sp>
        <p:nvSpPr>
          <p:cNvPr id="1338" name="Shape 1338"/>
          <p:cNvSpPr/>
          <p:nvPr>
            <p:ph type="body" idx="1"/>
          </p:nvPr>
        </p:nvSpPr>
        <p:spPr>
          <a:xfrm>
            <a:off x="783449" y="2293902"/>
            <a:ext cx="11433388" cy="6791396"/>
          </a:xfrm>
          <a:prstGeom prst="rect">
            <a:avLst/>
          </a:prstGeom>
        </p:spPr>
        <p:txBody>
          <a:bodyPr/>
          <a:lstStyle/>
          <a:p>
            <a:pPr lvl="0" marL="323850" indent="-323850" defTabSz="777240">
              <a:spcBef>
                <a:spcPts val="1700"/>
              </a:spcBef>
              <a:defRPr sz="1800">
                <a:solidFill>
                  <a:srgbClr val="000000"/>
                </a:solidFill>
                <a:uFillTx/>
              </a:defRPr>
            </a:pPr>
            <a:r>
              <a:rPr sz="2040">
                <a:solidFill>
                  <a:srgbClr val="002E7A"/>
                </a:solidFill>
                <a:uFill>
                  <a:solidFill>
                    <a:srgbClr val="002E7A"/>
                  </a:solidFill>
                </a:uFill>
              </a:rPr>
              <a:t>axon</a:t>
            </a:r>
            <a:endParaRPr sz="2040">
              <a:solidFill>
                <a:srgbClr val="002E7A"/>
              </a:solidFill>
              <a:uFill>
                <a:solidFill>
                  <a:srgbClr val="002E7A"/>
                </a:solidFill>
              </a:uFill>
            </a:endParaRPr>
          </a:p>
          <a:p>
            <a:pPr lvl="0" marL="323850" indent="-323850" defTabSz="777240">
              <a:spcBef>
                <a:spcPts val="1700"/>
              </a:spcBef>
              <a:defRPr sz="1800">
                <a:solidFill>
                  <a:srgbClr val="000000"/>
                </a:solidFill>
                <a:uFillTx/>
              </a:defRPr>
            </a:pPr>
            <a:r>
              <a:rPr sz="2040">
                <a:solidFill>
                  <a:srgbClr val="002E7A"/>
                </a:solidFill>
                <a:uFill>
                  <a:solidFill>
                    <a:srgbClr val="002E7A"/>
                  </a:solidFill>
                </a:uFill>
              </a:rPr>
              <a:t>back-propagation learning algorithm</a:t>
            </a:r>
            <a:endParaRPr sz="2040">
              <a:solidFill>
                <a:srgbClr val="002E7A"/>
              </a:solidFill>
              <a:uFill>
                <a:solidFill>
                  <a:srgbClr val="002E7A"/>
                </a:solidFill>
              </a:uFill>
            </a:endParaRPr>
          </a:p>
          <a:p>
            <a:pPr lvl="0" marL="323850" indent="-323850" defTabSz="777240">
              <a:spcBef>
                <a:spcPts val="1700"/>
              </a:spcBef>
              <a:defRPr sz="1800">
                <a:solidFill>
                  <a:srgbClr val="000000"/>
                </a:solidFill>
                <a:uFillTx/>
              </a:defRPr>
            </a:pPr>
            <a:r>
              <a:rPr sz="2040">
                <a:solidFill>
                  <a:srgbClr val="002E7A"/>
                </a:solidFill>
                <a:uFill>
                  <a:solidFill>
                    <a:srgbClr val="002E7A"/>
                  </a:solidFill>
                </a:uFill>
              </a:rPr>
              <a:t> bias</a:t>
            </a:r>
            <a:endParaRPr sz="2040">
              <a:solidFill>
                <a:srgbClr val="002E7A"/>
              </a:solidFill>
              <a:uFill>
                <a:solidFill>
                  <a:srgbClr val="002E7A"/>
                </a:solidFill>
              </a:uFill>
            </a:endParaRPr>
          </a:p>
          <a:p>
            <a:pPr lvl="0" marL="323850" indent="-323850" defTabSz="777240">
              <a:spcBef>
                <a:spcPts val="1700"/>
              </a:spcBef>
              <a:defRPr sz="1800">
                <a:solidFill>
                  <a:srgbClr val="000000"/>
                </a:solidFill>
                <a:uFillTx/>
              </a:defRPr>
            </a:pPr>
            <a:r>
              <a:rPr sz="2040">
                <a:solidFill>
                  <a:srgbClr val="002E7A"/>
                </a:solidFill>
                <a:uFill>
                  <a:solidFill>
                    <a:srgbClr val="002E7A"/>
                  </a:solidFill>
                </a:uFill>
              </a:rPr>
              <a:t>decision tree</a:t>
            </a:r>
            <a:endParaRPr sz="2040">
              <a:solidFill>
                <a:srgbClr val="002E7A"/>
              </a:solidFill>
              <a:uFill>
                <a:solidFill>
                  <a:srgbClr val="002E7A"/>
                </a:solidFill>
              </a:uFill>
            </a:endParaRPr>
          </a:p>
          <a:p>
            <a:pPr lvl="0" marL="323850" indent="-323850" defTabSz="777240">
              <a:spcBef>
                <a:spcPts val="1700"/>
              </a:spcBef>
              <a:defRPr sz="1800">
                <a:solidFill>
                  <a:srgbClr val="000000"/>
                </a:solidFill>
                <a:uFillTx/>
              </a:defRPr>
            </a:pPr>
            <a:r>
              <a:rPr sz="2040">
                <a:solidFill>
                  <a:srgbClr val="002E7A"/>
                </a:solidFill>
                <a:uFill>
                  <a:solidFill>
                    <a:srgbClr val="002E7A"/>
                  </a:solidFill>
                </a:uFill>
              </a:rPr>
              <a:t>dendrite</a:t>
            </a:r>
            <a:endParaRPr sz="2040">
              <a:solidFill>
                <a:srgbClr val="002E7A"/>
              </a:solidFill>
              <a:uFill>
                <a:solidFill>
                  <a:srgbClr val="002E7A"/>
                </a:solidFill>
              </a:uFill>
            </a:endParaRPr>
          </a:p>
          <a:p>
            <a:pPr lvl="0" marL="323850" indent="-323850" defTabSz="777240">
              <a:spcBef>
                <a:spcPts val="1700"/>
              </a:spcBef>
              <a:defRPr sz="1800">
                <a:solidFill>
                  <a:srgbClr val="000000"/>
                </a:solidFill>
                <a:uFillTx/>
              </a:defRPr>
            </a:pPr>
            <a:r>
              <a:rPr sz="2040">
                <a:solidFill>
                  <a:srgbClr val="002E7A"/>
                </a:solidFill>
                <a:uFill>
                  <a:solidFill>
                    <a:srgbClr val="002E7A"/>
                  </a:solidFill>
                </a:uFill>
              </a:rPr>
              <a:t>feedback</a:t>
            </a:r>
            <a:endParaRPr sz="2040">
              <a:solidFill>
                <a:srgbClr val="002E7A"/>
              </a:solidFill>
              <a:uFill>
                <a:solidFill>
                  <a:srgbClr val="002E7A"/>
                </a:solidFill>
              </a:uFill>
            </a:endParaRPr>
          </a:p>
          <a:p>
            <a:pPr lvl="0" marL="323850" indent="-323850" defTabSz="777240">
              <a:spcBef>
                <a:spcPts val="1700"/>
              </a:spcBef>
              <a:defRPr sz="1800">
                <a:solidFill>
                  <a:srgbClr val="000000"/>
                </a:solidFill>
                <a:uFillTx/>
              </a:defRPr>
            </a:pPr>
            <a:r>
              <a:rPr sz="2040">
                <a:solidFill>
                  <a:srgbClr val="002E7A"/>
                </a:solidFill>
                <a:uFill>
                  <a:solidFill>
                    <a:srgbClr val="002E7A"/>
                  </a:solidFill>
                </a:uFill>
              </a:rPr>
              <a:t>function approximation</a:t>
            </a:r>
            <a:endParaRPr sz="2040">
              <a:solidFill>
                <a:srgbClr val="002E7A"/>
              </a:solidFill>
              <a:uFill>
                <a:solidFill>
                  <a:srgbClr val="002E7A"/>
                </a:solidFill>
              </a:uFill>
            </a:endParaRPr>
          </a:p>
          <a:p>
            <a:pPr lvl="0" marL="323850" indent="-323850" defTabSz="777240">
              <a:spcBef>
                <a:spcPts val="1700"/>
              </a:spcBef>
              <a:defRPr sz="1800">
                <a:solidFill>
                  <a:srgbClr val="000000"/>
                </a:solidFill>
                <a:uFillTx/>
              </a:defRPr>
            </a:pPr>
            <a:r>
              <a:rPr sz="2040">
                <a:solidFill>
                  <a:srgbClr val="002E7A"/>
                </a:solidFill>
                <a:uFill>
                  <a:solidFill>
                    <a:srgbClr val="002E7A"/>
                  </a:solidFill>
                </a:uFill>
              </a:rPr>
              <a:t>generalization</a:t>
            </a:r>
            <a:endParaRPr sz="2040">
              <a:solidFill>
                <a:srgbClr val="002E7A"/>
              </a:solidFill>
              <a:uFill>
                <a:solidFill>
                  <a:srgbClr val="002E7A"/>
                </a:solidFill>
              </a:uFill>
            </a:endParaRPr>
          </a:p>
          <a:p>
            <a:pPr lvl="0" marL="323850" indent="-323850" defTabSz="777240">
              <a:spcBef>
                <a:spcPts val="1700"/>
              </a:spcBef>
              <a:defRPr sz="1800">
                <a:solidFill>
                  <a:srgbClr val="000000"/>
                </a:solidFill>
                <a:uFillTx/>
              </a:defRPr>
            </a:pPr>
            <a:r>
              <a:rPr sz="2040">
                <a:solidFill>
                  <a:srgbClr val="002E7A"/>
                </a:solidFill>
                <a:uFill>
                  <a:solidFill>
                    <a:srgbClr val="002E7A"/>
                  </a:solidFill>
                </a:uFill>
              </a:rPr>
              <a:t>gradient descent</a:t>
            </a:r>
            <a:endParaRPr sz="2040">
              <a:solidFill>
                <a:srgbClr val="002E7A"/>
              </a:solidFill>
              <a:uFill>
                <a:solidFill>
                  <a:srgbClr val="002E7A"/>
                </a:solidFill>
              </a:uFill>
            </a:endParaRPr>
          </a:p>
          <a:p>
            <a:pPr lvl="0" marL="323850" indent="-323850" defTabSz="777240">
              <a:spcBef>
                <a:spcPts val="1700"/>
              </a:spcBef>
              <a:defRPr sz="1800">
                <a:solidFill>
                  <a:srgbClr val="000000"/>
                </a:solidFill>
                <a:uFillTx/>
              </a:defRPr>
            </a:pPr>
            <a:r>
              <a:rPr sz="2040">
                <a:solidFill>
                  <a:srgbClr val="002E7A"/>
                </a:solidFill>
                <a:uFill>
                  <a:solidFill>
                    <a:srgbClr val="002E7A"/>
                  </a:solidFill>
                </a:uFill>
              </a:rPr>
              <a:t>hypothesis</a:t>
            </a:r>
            <a:endParaRPr sz="2040">
              <a:solidFill>
                <a:srgbClr val="002E7A"/>
              </a:solidFill>
              <a:uFill>
                <a:solidFill>
                  <a:srgbClr val="002E7A"/>
                </a:solidFill>
              </a:uFill>
            </a:endParaRPr>
          </a:p>
          <a:p>
            <a:pPr lvl="0" marL="323850" indent="-323850" defTabSz="777240">
              <a:spcBef>
                <a:spcPts val="1700"/>
              </a:spcBef>
              <a:defRPr sz="1800">
                <a:solidFill>
                  <a:srgbClr val="000000"/>
                </a:solidFill>
                <a:uFillTx/>
              </a:defRPr>
            </a:pPr>
            <a:r>
              <a:rPr sz="2040">
                <a:solidFill>
                  <a:srgbClr val="002E7A"/>
                </a:solidFill>
                <a:uFill>
                  <a:solidFill>
                    <a:srgbClr val="002E7A"/>
                  </a:solidFill>
                </a:uFill>
              </a:rPr>
              <a:t>inductive learning</a:t>
            </a:r>
            <a:endParaRPr sz="2040">
              <a:solidFill>
                <a:srgbClr val="002E7A"/>
              </a:solidFill>
              <a:uFill>
                <a:solidFill>
                  <a:srgbClr val="002E7A"/>
                </a:solidFill>
              </a:uFill>
            </a:endParaRPr>
          </a:p>
          <a:p>
            <a:pPr lvl="0" marL="323850" indent="-323850" defTabSz="777240">
              <a:spcBef>
                <a:spcPts val="1700"/>
              </a:spcBef>
              <a:defRPr sz="1800">
                <a:solidFill>
                  <a:srgbClr val="000000"/>
                </a:solidFill>
                <a:uFillTx/>
              </a:defRPr>
            </a:pPr>
            <a:r>
              <a:rPr sz="2040">
                <a:solidFill>
                  <a:srgbClr val="002E7A"/>
                </a:solidFill>
                <a:uFill>
                  <a:solidFill>
                    <a:srgbClr val="002E7A"/>
                  </a:solidFill>
                </a:uFill>
              </a:rPr>
              <a:t>learning element</a:t>
            </a:r>
            <a:endParaRPr sz="2040">
              <a:solidFill>
                <a:srgbClr val="002E7A"/>
              </a:solidFill>
              <a:uFill>
                <a:solidFill>
                  <a:srgbClr val="002E7A"/>
                </a:solidFill>
              </a:uFill>
            </a:endParaRPr>
          </a:p>
          <a:p>
            <a:pPr lvl="0" marL="323850" indent="-323850" defTabSz="777240">
              <a:spcBef>
                <a:spcPts val="1700"/>
              </a:spcBef>
              <a:defRPr sz="1800">
                <a:solidFill>
                  <a:srgbClr val="000000"/>
                </a:solidFill>
                <a:uFillTx/>
              </a:defRPr>
            </a:pPr>
            <a:r>
              <a:rPr sz="2040">
                <a:solidFill>
                  <a:srgbClr val="002E7A"/>
                </a:solidFill>
                <a:uFill>
                  <a:solidFill>
                    <a:srgbClr val="002E7A"/>
                  </a:solidFill>
                </a:uFill>
              </a:rPr>
              <a:t>linear separability</a:t>
            </a:r>
            <a:endParaRPr sz="2040">
              <a:solidFill>
                <a:srgbClr val="002E7A"/>
              </a:solidFill>
              <a:uFill>
                <a:solidFill>
                  <a:srgbClr val="002E7A"/>
                </a:solidFill>
              </a:uFill>
            </a:endParaRPr>
          </a:p>
          <a:p>
            <a:pPr lvl="0" marL="323850" indent="-323850" defTabSz="777240">
              <a:spcBef>
                <a:spcPts val="1700"/>
              </a:spcBef>
              <a:defRPr sz="1800">
                <a:solidFill>
                  <a:srgbClr val="000000"/>
                </a:solidFill>
                <a:uFillTx/>
              </a:defRPr>
            </a:pPr>
            <a:r>
              <a:rPr sz="2040">
                <a:solidFill>
                  <a:srgbClr val="002E7A"/>
                </a:solidFill>
                <a:uFill>
                  <a:solidFill>
                    <a:srgbClr val="002E7A"/>
                  </a:solidFill>
                </a:uFill>
              </a:rPr>
              <a:t>machine learning</a:t>
            </a:r>
            <a:endParaRPr sz="2040">
              <a:solidFill>
                <a:srgbClr val="002E7A"/>
              </a:solidFill>
              <a:uFill>
                <a:solidFill>
                  <a:srgbClr val="002E7A"/>
                </a:solidFill>
              </a:uFill>
            </a:endParaRPr>
          </a:p>
          <a:p>
            <a:pPr lvl="0" marL="323850" indent="-323850" defTabSz="777240">
              <a:spcBef>
                <a:spcPts val="1700"/>
              </a:spcBef>
              <a:defRPr sz="1800">
                <a:solidFill>
                  <a:srgbClr val="000000"/>
                </a:solidFill>
                <a:uFillTx/>
              </a:defRPr>
            </a:pPr>
            <a:r>
              <a:rPr sz="2040">
                <a:solidFill>
                  <a:srgbClr val="002E7A"/>
                </a:solidFill>
                <a:uFill>
                  <a:solidFill>
                    <a:srgbClr val="002E7A"/>
                  </a:solidFill>
                </a:uFill>
              </a:rPr>
              <a:t>multi-layer neural network</a:t>
            </a:r>
            <a:endParaRPr sz="2040">
              <a:solidFill>
                <a:srgbClr val="002E7A"/>
              </a:solidFill>
              <a:uFill>
                <a:solidFill>
                  <a:srgbClr val="002E7A"/>
                </a:solidFill>
              </a:uFill>
            </a:endParaRPr>
          </a:p>
          <a:p>
            <a:pPr lvl="0" marL="323850" indent="-323850" defTabSz="777240">
              <a:spcBef>
                <a:spcPts val="1700"/>
              </a:spcBef>
              <a:defRPr sz="1800">
                <a:solidFill>
                  <a:srgbClr val="000000"/>
                </a:solidFill>
                <a:uFillTx/>
              </a:defRPr>
            </a:pPr>
            <a:r>
              <a:rPr sz="2040">
                <a:solidFill>
                  <a:srgbClr val="002E7A"/>
                </a:solidFill>
                <a:uFill>
                  <a:solidFill>
                    <a:srgbClr val="002E7A"/>
                  </a:solidFill>
                </a:uFill>
              </a:rPr>
              <a:t>neural network</a:t>
            </a:r>
            <a:endParaRPr sz="2040">
              <a:solidFill>
                <a:srgbClr val="002E7A"/>
              </a:solidFill>
              <a:uFill>
                <a:solidFill>
                  <a:srgbClr val="002E7A"/>
                </a:solidFill>
              </a:uFill>
            </a:endParaRPr>
          </a:p>
          <a:p>
            <a:pPr lvl="0" marL="323850" indent="-323850" defTabSz="777240">
              <a:spcBef>
                <a:spcPts val="1700"/>
              </a:spcBef>
              <a:defRPr sz="1800">
                <a:solidFill>
                  <a:srgbClr val="000000"/>
                </a:solidFill>
                <a:uFillTx/>
              </a:defRPr>
            </a:pPr>
            <a:r>
              <a:rPr sz="2040">
                <a:solidFill>
                  <a:srgbClr val="002E7A"/>
                </a:solidFill>
                <a:uFill>
                  <a:solidFill>
                    <a:srgbClr val="002E7A"/>
                  </a:solidFill>
                </a:uFill>
              </a:rPr>
              <a:t>neuron</a:t>
            </a:r>
            <a:endParaRPr sz="2040">
              <a:solidFill>
                <a:srgbClr val="002E7A"/>
              </a:solidFill>
              <a:uFill>
                <a:solidFill>
                  <a:srgbClr val="002E7A"/>
                </a:solidFill>
              </a:uFill>
            </a:endParaRPr>
          </a:p>
          <a:p>
            <a:pPr lvl="0" marL="323850" indent="-323850" defTabSz="777240">
              <a:spcBef>
                <a:spcPts val="1700"/>
              </a:spcBef>
              <a:defRPr sz="1800">
                <a:solidFill>
                  <a:srgbClr val="000000"/>
                </a:solidFill>
                <a:uFillTx/>
              </a:defRPr>
            </a:pPr>
            <a:r>
              <a:rPr sz="2040">
                <a:solidFill>
                  <a:srgbClr val="002E7A"/>
                </a:solidFill>
                <a:uFill>
                  <a:solidFill>
                    <a:srgbClr val="002E7A"/>
                  </a:solidFill>
                </a:uFill>
              </a:rPr>
              <a:t>noise</a:t>
            </a:r>
            <a:endParaRPr sz="2040">
              <a:solidFill>
                <a:srgbClr val="002E7A"/>
              </a:solidFill>
              <a:uFill>
                <a:solidFill>
                  <a:srgbClr val="002E7A"/>
                </a:solidFill>
              </a:uFill>
            </a:endParaRPr>
          </a:p>
          <a:p>
            <a:pPr lvl="0" marL="323850" indent="-323850" defTabSz="777240">
              <a:spcBef>
                <a:spcPts val="1700"/>
              </a:spcBef>
              <a:defRPr sz="1800">
                <a:solidFill>
                  <a:srgbClr val="000000"/>
                </a:solidFill>
                <a:uFillTx/>
              </a:defRPr>
            </a:pPr>
            <a:r>
              <a:rPr sz="2040">
                <a:solidFill>
                  <a:srgbClr val="002E7A"/>
                </a:solidFill>
                <a:uFill>
                  <a:solidFill>
                    <a:srgbClr val="002E7A"/>
                  </a:solidFill>
                </a:uFill>
              </a:rPr>
              <a:t>Ockham’s razor</a:t>
            </a:r>
            <a:endParaRPr sz="2040">
              <a:solidFill>
                <a:srgbClr val="002E7A"/>
              </a:solidFill>
              <a:uFill>
                <a:solidFill>
                  <a:srgbClr val="002E7A"/>
                </a:solidFill>
              </a:uFill>
            </a:endParaRPr>
          </a:p>
          <a:p>
            <a:pPr lvl="0" marL="323850" indent="-323850" defTabSz="777240">
              <a:spcBef>
                <a:spcPts val="1700"/>
              </a:spcBef>
              <a:defRPr sz="1800">
                <a:solidFill>
                  <a:srgbClr val="000000"/>
                </a:solidFill>
                <a:uFillTx/>
              </a:defRPr>
            </a:pPr>
            <a:r>
              <a:rPr sz="2040">
                <a:solidFill>
                  <a:srgbClr val="002E7A"/>
                </a:solidFill>
                <a:uFill>
                  <a:solidFill>
                    <a:srgbClr val="002E7A"/>
                  </a:solidFill>
                </a:uFill>
              </a:rPr>
              <a:t>perceptron</a:t>
            </a:r>
            <a:endParaRPr sz="2040">
              <a:solidFill>
                <a:srgbClr val="002E7A"/>
              </a:solidFill>
              <a:uFill>
                <a:solidFill>
                  <a:srgbClr val="002E7A"/>
                </a:solidFill>
              </a:uFill>
            </a:endParaRPr>
          </a:p>
          <a:p>
            <a:pPr lvl="0" marL="323850" indent="-323850" defTabSz="777240">
              <a:spcBef>
                <a:spcPts val="1700"/>
              </a:spcBef>
              <a:defRPr sz="1800">
                <a:solidFill>
                  <a:srgbClr val="000000"/>
                </a:solidFill>
                <a:uFillTx/>
              </a:defRPr>
            </a:pPr>
            <a:r>
              <a:rPr sz="2040">
                <a:solidFill>
                  <a:srgbClr val="002E7A"/>
                </a:solidFill>
                <a:uFill>
                  <a:solidFill>
                    <a:srgbClr val="002E7A"/>
                  </a:solidFill>
                </a:uFill>
              </a:rPr>
              <a:t>performance element</a:t>
            </a:r>
            <a:endParaRPr sz="2040">
              <a:solidFill>
                <a:srgbClr val="002E7A"/>
              </a:solidFill>
              <a:uFill>
                <a:solidFill>
                  <a:srgbClr val="002E7A"/>
                </a:solidFill>
              </a:uFill>
            </a:endParaRPr>
          </a:p>
          <a:p>
            <a:pPr lvl="0" marL="323850" indent="-323850" defTabSz="777240">
              <a:spcBef>
                <a:spcPts val="1700"/>
              </a:spcBef>
              <a:defRPr sz="1800">
                <a:solidFill>
                  <a:srgbClr val="000000"/>
                </a:solidFill>
                <a:uFillTx/>
              </a:defRPr>
            </a:pPr>
            <a:r>
              <a:rPr sz="2040">
                <a:solidFill>
                  <a:srgbClr val="002E7A"/>
                </a:solidFill>
                <a:uFill>
                  <a:solidFill>
                    <a:srgbClr val="002E7A"/>
                  </a:solidFill>
                </a:uFill>
              </a:rPr>
              <a:t>prior knowledge</a:t>
            </a:r>
            <a:endParaRPr sz="2040">
              <a:solidFill>
                <a:srgbClr val="002E7A"/>
              </a:solidFill>
              <a:uFill>
                <a:solidFill>
                  <a:srgbClr val="002E7A"/>
                </a:solidFill>
              </a:uFill>
            </a:endParaRPr>
          </a:p>
          <a:p>
            <a:pPr lvl="0" marL="323850" indent="-323850" defTabSz="777240">
              <a:spcBef>
                <a:spcPts val="1700"/>
              </a:spcBef>
              <a:defRPr sz="1800">
                <a:solidFill>
                  <a:srgbClr val="000000"/>
                </a:solidFill>
                <a:uFillTx/>
              </a:defRPr>
            </a:pPr>
            <a:r>
              <a:rPr sz="2040">
                <a:solidFill>
                  <a:srgbClr val="002E7A"/>
                </a:solidFill>
                <a:uFill>
                  <a:solidFill>
                    <a:srgbClr val="002E7A"/>
                  </a:solidFill>
                </a:uFill>
              </a:rPr>
              <a:t>sample</a:t>
            </a:r>
            <a:endParaRPr sz="2040">
              <a:solidFill>
                <a:srgbClr val="002E7A"/>
              </a:solidFill>
              <a:uFill>
                <a:solidFill>
                  <a:srgbClr val="002E7A"/>
                </a:solidFill>
              </a:uFill>
            </a:endParaRPr>
          </a:p>
          <a:p>
            <a:pPr lvl="0" marL="323850" indent="-323850" defTabSz="777240">
              <a:spcBef>
                <a:spcPts val="1700"/>
              </a:spcBef>
              <a:defRPr sz="1800">
                <a:solidFill>
                  <a:srgbClr val="000000"/>
                </a:solidFill>
                <a:uFillTx/>
              </a:defRPr>
            </a:pPr>
            <a:r>
              <a:rPr sz="2040">
                <a:solidFill>
                  <a:srgbClr val="002E7A"/>
                </a:solidFill>
                <a:uFill>
                  <a:solidFill>
                    <a:srgbClr val="002E7A"/>
                  </a:solidFill>
                </a:uFill>
              </a:rPr>
              <a:t>synapse</a:t>
            </a:r>
            <a:endParaRPr sz="2040">
              <a:solidFill>
                <a:srgbClr val="002E7A"/>
              </a:solidFill>
              <a:uFill>
                <a:solidFill>
                  <a:srgbClr val="002E7A"/>
                </a:solidFill>
              </a:uFill>
            </a:endParaRPr>
          </a:p>
          <a:p>
            <a:pPr lvl="0" marL="323850" indent="-323850" defTabSz="777240">
              <a:spcBef>
                <a:spcPts val="1700"/>
              </a:spcBef>
              <a:defRPr sz="1800">
                <a:solidFill>
                  <a:srgbClr val="000000"/>
                </a:solidFill>
                <a:uFillTx/>
              </a:defRPr>
            </a:pPr>
            <a:r>
              <a:rPr sz="2040">
                <a:solidFill>
                  <a:srgbClr val="002E7A"/>
                </a:solidFill>
                <a:uFill>
                  <a:solidFill>
                    <a:srgbClr val="002E7A"/>
                  </a:solidFill>
                </a:uFill>
              </a:rPr>
              <a:t>test set</a:t>
            </a:r>
            <a:endParaRPr sz="2040">
              <a:solidFill>
                <a:srgbClr val="002E7A"/>
              </a:solidFill>
              <a:uFill>
                <a:solidFill>
                  <a:srgbClr val="002E7A"/>
                </a:solidFill>
              </a:uFill>
            </a:endParaRPr>
          </a:p>
          <a:p>
            <a:pPr lvl="0" marL="323850" indent="-323850" defTabSz="777240">
              <a:spcBef>
                <a:spcPts val="1700"/>
              </a:spcBef>
              <a:defRPr sz="1800">
                <a:solidFill>
                  <a:srgbClr val="000000"/>
                </a:solidFill>
                <a:uFillTx/>
              </a:defRPr>
            </a:pPr>
            <a:r>
              <a:rPr sz="2040">
                <a:solidFill>
                  <a:srgbClr val="002E7A"/>
                </a:solidFill>
                <a:uFill>
                  <a:solidFill>
                    <a:srgbClr val="002E7A"/>
                  </a:solidFill>
                </a:uFill>
              </a:rPr>
              <a:t>training set</a:t>
            </a:r>
            <a:endParaRPr sz="2040">
              <a:solidFill>
                <a:srgbClr val="002E7A"/>
              </a:solidFill>
              <a:uFill>
                <a:solidFill>
                  <a:srgbClr val="002E7A"/>
                </a:solidFill>
              </a:uFill>
            </a:endParaRPr>
          </a:p>
          <a:p>
            <a:pPr lvl="0" marL="323850" indent="-323850" defTabSz="777240">
              <a:spcBef>
                <a:spcPts val="1700"/>
              </a:spcBef>
              <a:defRPr sz="1800">
                <a:solidFill>
                  <a:srgbClr val="000000"/>
                </a:solidFill>
                <a:uFillTx/>
              </a:defRPr>
            </a:pPr>
            <a:r>
              <a:rPr sz="2040">
                <a:solidFill>
                  <a:srgbClr val="002E7A"/>
                </a:solidFill>
                <a:uFill>
                  <a:solidFill>
                    <a:srgbClr val="002E7A"/>
                  </a:solidFill>
                </a:uFill>
              </a:rPr>
              <a:t>transparency</a:t>
            </a:r>
          </a:p>
        </p:txBody>
      </p:sp>
      <p:sp>
        <p:nvSpPr>
          <p:cNvPr id="1339" name="Shape 1339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b="0" sz="1800">
                <a:solidFill>
                  <a:srgbClr val="000000"/>
                </a:solidFill>
                <a:uFillTx/>
              </a:defRPr>
            </a:pPr>
            <a:fld id="{86CB4B4D-7CA3-9044-876B-883B54F8677D}" type="slidenum">
              <a:rPr b="1" sz="900">
                <a:solidFill>
                  <a:srgbClr val="0048AA"/>
                </a:solidFill>
                <a:uFill>
                  <a:solidFill>
                    <a:srgbClr val="0048AA"/>
                  </a:solidFill>
                </a:uFill>
              </a:rPr>
            </a:fld>
          </a:p>
        </p:txBody>
      </p:sp>
    </p:spTree>
  </p:cSld>
  <p:clrMapOvr>
    <a:masterClrMapping/>
  </p:clrMapOvr>
  <p:transition spd="med" advClick="1"/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" name="Shape 1341"/>
          <p:cNvSpPr/>
          <p:nvPr>
            <p:ph type="title"/>
          </p:nvPr>
        </p:nvSpPr>
        <p:spPr>
          <a:xfrm>
            <a:off x="781190" y="-1"/>
            <a:ext cx="11437905" cy="2207444"/>
          </a:xfrm>
          <a:prstGeom prst="rect">
            <a:avLst/>
          </a:prstGeom>
        </p:spPr>
        <p:txBody>
          <a:bodyPr/>
          <a:lstStyle/>
          <a:p>
            <a:pPr lvl="0">
              <a:defRPr b="0" sz="1800">
                <a:solidFill>
                  <a:srgbClr val="000000"/>
                </a:solidFill>
                <a:uFillTx/>
              </a:defRPr>
            </a:pPr>
            <a:r>
              <a:rPr b="1" sz="5600">
                <a:solidFill>
                  <a:srgbClr val="29708A"/>
                </a:solidFill>
                <a:uFill>
                  <a:solidFill>
                    <a:srgbClr val="29708A"/>
                  </a:solidFill>
                </a:uFill>
              </a:rPr>
              <a:t>Chapter Summary</a:t>
            </a:r>
          </a:p>
        </p:txBody>
      </p:sp>
      <p:sp>
        <p:nvSpPr>
          <p:cNvPr id="1342" name="Shape 1342"/>
          <p:cNvSpPr/>
          <p:nvPr>
            <p:ph type="body" idx="1"/>
          </p:nvPr>
        </p:nvSpPr>
        <p:spPr>
          <a:xfrm>
            <a:off x="783449" y="2293902"/>
            <a:ext cx="11433387" cy="6791396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002E7A"/>
                </a:solidFill>
                <a:uFill>
                  <a:solidFill>
                    <a:srgbClr val="002E7A"/>
                  </a:solidFill>
                </a:uFill>
              </a:rPr>
              <a:t>learning is very important for agents to improve their decision-making process</a:t>
            </a:r>
            <a:endParaRPr sz="2400">
              <a:solidFill>
                <a:srgbClr val="002E7A"/>
              </a:solidFill>
              <a:uFill>
                <a:solidFill>
                  <a:srgbClr val="002E7A"/>
                </a:solidFill>
              </a:uFill>
            </a:endParaRP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2200">
                <a:solidFill>
                  <a:srgbClr val="0042AA"/>
                </a:solidFill>
                <a:uFill>
                  <a:solidFill>
                    <a:srgbClr val="0042AA"/>
                  </a:solidFill>
                </a:uFill>
              </a:rPr>
              <a:t>unknown environments, changes, time constraints</a:t>
            </a:r>
            <a:endParaRPr sz="2200">
              <a:solidFill>
                <a:srgbClr val="0042AA"/>
              </a:solidFill>
              <a:uFill>
                <a:solidFill>
                  <a:srgbClr val="0042AA"/>
                </a:solidFill>
              </a:uFill>
            </a:endParaRP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002E7A"/>
                </a:solidFill>
                <a:uFill>
                  <a:solidFill>
                    <a:srgbClr val="002E7A"/>
                  </a:solidFill>
                </a:uFill>
              </a:rPr>
              <a:t>most methods rely on inductive learning</a:t>
            </a:r>
            <a:endParaRPr sz="2400">
              <a:solidFill>
                <a:srgbClr val="002E7A"/>
              </a:solidFill>
              <a:uFill>
                <a:solidFill>
                  <a:srgbClr val="002E7A"/>
                </a:solidFill>
              </a:uFill>
            </a:endParaRP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2200">
                <a:solidFill>
                  <a:srgbClr val="0042AA"/>
                </a:solidFill>
                <a:uFill>
                  <a:solidFill>
                    <a:srgbClr val="0042AA"/>
                  </a:solidFill>
                </a:uFill>
              </a:rPr>
              <a:t>a function is approximated from sample input-output pairs</a:t>
            </a:r>
            <a:endParaRPr sz="2200">
              <a:solidFill>
                <a:srgbClr val="0042AA"/>
              </a:solidFill>
              <a:uFill>
                <a:solidFill>
                  <a:srgbClr val="0042AA"/>
                </a:solidFill>
              </a:uFill>
            </a:endParaRP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002E7A"/>
                </a:solidFill>
                <a:uFill>
                  <a:solidFill>
                    <a:srgbClr val="002E7A"/>
                  </a:solidFill>
                </a:uFill>
              </a:rPr>
              <a:t>decision trees are useful for learning deterministic Boolean functions</a:t>
            </a:r>
            <a:endParaRPr sz="2400">
              <a:solidFill>
                <a:srgbClr val="002E7A"/>
              </a:solidFill>
              <a:uFill>
                <a:solidFill>
                  <a:srgbClr val="002E7A"/>
                </a:solidFill>
              </a:uFill>
            </a:endParaRP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002E7A"/>
                </a:solidFill>
                <a:uFill>
                  <a:solidFill>
                    <a:srgbClr val="002E7A"/>
                  </a:solidFill>
                </a:uFill>
              </a:rPr>
              <a:t> neural networks consist of simple interconnected computational elements</a:t>
            </a:r>
            <a:endParaRPr sz="2400">
              <a:solidFill>
                <a:srgbClr val="002E7A"/>
              </a:solidFill>
              <a:uFill>
                <a:solidFill>
                  <a:srgbClr val="002E7A"/>
                </a:solidFill>
              </a:uFill>
            </a:endParaRP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002E7A"/>
                </a:solidFill>
                <a:uFill>
                  <a:solidFill>
                    <a:srgbClr val="002E7A"/>
                  </a:solidFill>
                </a:uFill>
              </a:rPr>
              <a:t>multi-layer feed-forward networks can learn any function </a:t>
            </a:r>
            <a:endParaRPr sz="2400">
              <a:solidFill>
                <a:srgbClr val="002E7A"/>
              </a:solidFill>
              <a:uFill>
                <a:solidFill>
                  <a:srgbClr val="002E7A"/>
                </a:solidFill>
              </a:uFill>
            </a:endParaRP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2200">
                <a:solidFill>
                  <a:srgbClr val="0042AA"/>
                </a:solidFill>
                <a:uFill>
                  <a:solidFill>
                    <a:srgbClr val="0042AA"/>
                  </a:solidFill>
                </a:uFill>
              </a:rPr>
              <a:t>provided they have enough units and time to learn</a:t>
            </a:r>
          </a:p>
        </p:txBody>
      </p:sp>
      <p:sp>
        <p:nvSpPr>
          <p:cNvPr id="1343" name="Shape 1343"/>
          <p:cNvSpPr/>
          <p:nvPr>
            <p:ph type="sldNum" sz="quarter" idx="2"/>
          </p:nvPr>
        </p:nvSpPr>
        <p:spPr>
          <a:xfrm rot="20250106">
            <a:off x="10045424" y="8997183"/>
            <a:ext cx="248211" cy="23163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b="0" sz="1800">
                <a:solidFill>
                  <a:srgbClr val="000000"/>
                </a:solidFill>
                <a:uFillTx/>
              </a:defRPr>
            </a:pPr>
            <a:fld id="{86CB4B4D-7CA3-9044-876B-883B54F8677D}" type="slidenum">
              <a:rPr b="1" sz="900">
                <a:solidFill>
                  <a:srgbClr val="0048AA"/>
                </a:solidFill>
                <a:uFill>
                  <a:solidFill>
                    <a:srgbClr val="0048AA"/>
                  </a:solidFill>
                </a:uFill>
              </a:rPr>
            </a:fld>
          </a:p>
        </p:txBody>
      </p:sp>
    </p:spTree>
  </p:cSld>
  <p:clrMapOvr>
    <a:masterClrMapping/>
  </p:clrMapOvr>
  <p:transition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/>
          <p:nvPr>
            <p:ph type="title"/>
          </p:nvPr>
        </p:nvSpPr>
        <p:spPr>
          <a:xfrm>
            <a:off x="1881487" y="-1"/>
            <a:ext cx="9241827" cy="4620611"/>
          </a:xfrm>
          <a:prstGeom prst="rect">
            <a:avLst/>
          </a:prstGeom>
        </p:spPr>
        <p:txBody>
          <a:bodyPr/>
          <a:lstStyle/>
          <a:p>
            <a:pPr lvl="0">
              <a:defRPr b="0" sz="1800">
                <a:solidFill>
                  <a:srgbClr val="000000"/>
                </a:solidFill>
                <a:uFillTx/>
              </a:defRPr>
            </a:pPr>
            <a:r>
              <a:rPr b="1" sz="5600">
                <a:solidFill>
                  <a:srgbClr val="368FAF"/>
                </a:solidFill>
                <a:uFill>
                  <a:solidFill>
                    <a:srgbClr val="368FAF"/>
                  </a:solidFill>
                </a:uFill>
              </a:rPr>
              <a:t>Learning from Observation</a:t>
            </a:r>
          </a:p>
        </p:txBody>
      </p:sp>
      <p:sp>
        <p:nvSpPr>
          <p:cNvPr id="109" name="Shape 10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1A0A53"/>
                </a:solidFill>
                <a:uFill>
                  <a:solidFill>
                    <a:srgbClr val="1A0A53"/>
                  </a:solidFill>
                </a:uFill>
              </a:rPr>
              <a:t>Learning Agents</a:t>
            </a:r>
            <a:endParaRPr sz="2400">
              <a:solidFill>
                <a:srgbClr val="1A0A53"/>
              </a:solidFill>
              <a:uFill>
                <a:solidFill>
                  <a:srgbClr val="1A0A53"/>
                </a:solidFill>
              </a:uFill>
            </a:endParaRP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1A0A53"/>
                </a:solidFill>
                <a:uFill>
                  <a:solidFill>
                    <a:srgbClr val="1A0A53"/>
                  </a:solidFill>
                </a:uFill>
              </a:rPr>
              <a:t>Inductive Learning</a:t>
            </a:r>
            <a:endParaRPr sz="2400">
              <a:solidFill>
                <a:srgbClr val="1A0A53"/>
              </a:solidFill>
              <a:uFill>
                <a:solidFill>
                  <a:srgbClr val="1A0A53"/>
                </a:solidFill>
              </a:uFill>
            </a:endParaRP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1A0A53"/>
                </a:solidFill>
                <a:uFill>
                  <a:solidFill>
                    <a:srgbClr val="1A0A53"/>
                  </a:solidFill>
                </a:uFill>
              </a:rPr>
              <a:t>Learning Decision Trees</a:t>
            </a:r>
          </a:p>
        </p:txBody>
      </p:sp>
      <p:sp>
        <p:nvSpPr>
          <p:cNvPr id="110" name="Shape 110"/>
          <p:cNvSpPr/>
          <p:nvPr>
            <p:ph type="sldNum" sz="quarter" idx="2"/>
          </p:nvPr>
        </p:nvSpPr>
        <p:spPr>
          <a:xfrm rot="20134435">
            <a:off x="10116571" y="8940253"/>
            <a:ext cx="184643" cy="23163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b="0" sz="1800">
                <a:solidFill>
                  <a:srgbClr val="000000"/>
                </a:solidFill>
                <a:uFillTx/>
              </a:defRPr>
            </a:pPr>
            <a:fld id="{86CB4B4D-7CA3-9044-876B-883B54F8677D}" type="slidenum">
              <a:rPr b="1" sz="900">
                <a:solidFill>
                  <a:srgbClr val="0048AA"/>
                </a:solidFill>
                <a:uFill>
                  <a:solidFill>
                    <a:srgbClr val="0048AA"/>
                  </a:solidFill>
                </a:uFill>
              </a:rPr>
            </a:fld>
          </a:p>
        </p:txBody>
      </p:sp>
    </p:spTree>
  </p:cSld>
  <p:clrMapOvr>
    <a:masterClrMapping/>
  </p:clrMapOvr>
  <p:transition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/>
          <p:nvPr>
            <p:ph type="title"/>
          </p:nvPr>
        </p:nvSpPr>
        <p:spPr>
          <a:xfrm>
            <a:off x="781190" y="-1"/>
            <a:ext cx="11437905" cy="2207444"/>
          </a:xfrm>
          <a:prstGeom prst="rect">
            <a:avLst/>
          </a:prstGeom>
        </p:spPr>
        <p:txBody>
          <a:bodyPr/>
          <a:lstStyle/>
          <a:p>
            <a:pPr lvl="0">
              <a:defRPr b="0" sz="1800">
                <a:solidFill>
                  <a:srgbClr val="000000"/>
                </a:solidFill>
                <a:uFillTx/>
              </a:defRPr>
            </a:pPr>
            <a:r>
              <a:rPr b="1" sz="5600">
                <a:solidFill>
                  <a:srgbClr val="29708A"/>
                </a:solidFill>
                <a:uFill>
                  <a:solidFill>
                    <a:srgbClr val="29708A"/>
                  </a:solidFill>
                </a:uFill>
              </a:rPr>
              <a:t>Learning Agents</a:t>
            </a:r>
          </a:p>
        </p:txBody>
      </p:sp>
      <p:sp>
        <p:nvSpPr>
          <p:cNvPr id="113" name="Shape 113"/>
          <p:cNvSpPr/>
          <p:nvPr>
            <p:ph type="body" idx="1"/>
          </p:nvPr>
        </p:nvSpPr>
        <p:spPr>
          <a:xfrm>
            <a:off x="783449" y="2293902"/>
            <a:ext cx="11433388" cy="6791396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002E7A"/>
                </a:solidFill>
                <a:uFill>
                  <a:solidFill>
                    <a:srgbClr val="002E7A"/>
                  </a:solidFill>
                </a:uFill>
              </a:rPr>
              <a:t>based on previous agent designs, such as reflexive, model-based, goal-based agents</a:t>
            </a:r>
            <a:endParaRPr sz="2400">
              <a:solidFill>
                <a:srgbClr val="002E7A"/>
              </a:solidFill>
              <a:uFill>
                <a:solidFill>
                  <a:srgbClr val="002E7A"/>
                </a:solidFill>
              </a:uFill>
            </a:endParaRP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2200">
                <a:solidFill>
                  <a:srgbClr val="0042AA"/>
                </a:solidFill>
                <a:uFill>
                  <a:solidFill>
                    <a:srgbClr val="0042AA"/>
                  </a:solidFill>
                </a:uFill>
              </a:rPr>
              <a:t>those aspects of agents are encapsulated into the performance element of a learning agent</a:t>
            </a:r>
            <a:endParaRPr sz="2200">
              <a:solidFill>
                <a:srgbClr val="0042AA"/>
              </a:solidFill>
              <a:uFill>
                <a:solidFill>
                  <a:srgbClr val="0042AA"/>
                </a:solidFill>
              </a:uFill>
            </a:endParaRP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002E7A"/>
                </a:solidFill>
                <a:uFill>
                  <a:solidFill>
                    <a:srgbClr val="002E7A"/>
                  </a:solidFill>
                </a:uFill>
              </a:rPr>
              <a:t>a learning agent has an additional learning element</a:t>
            </a:r>
            <a:endParaRPr sz="2400">
              <a:solidFill>
                <a:srgbClr val="002E7A"/>
              </a:solidFill>
              <a:uFill>
                <a:solidFill>
                  <a:srgbClr val="002E7A"/>
                </a:solidFill>
              </a:uFill>
            </a:endParaRP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2200">
                <a:solidFill>
                  <a:srgbClr val="0042AA"/>
                </a:solidFill>
                <a:uFill>
                  <a:solidFill>
                    <a:srgbClr val="0042AA"/>
                  </a:solidFill>
                </a:uFill>
              </a:rPr>
              <a:t>usually used in combination with a critic and a problem generator for better learning</a:t>
            </a:r>
            <a:endParaRPr sz="2200">
              <a:solidFill>
                <a:srgbClr val="0042AA"/>
              </a:solidFill>
              <a:uFill>
                <a:solidFill>
                  <a:srgbClr val="0042AA"/>
                </a:solidFill>
              </a:uFill>
            </a:endParaRP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002E7A"/>
                </a:solidFill>
                <a:uFill>
                  <a:solidFill>
                    <a:srgbClr val="002E7A"/>
                  </a:solidFill>
                </a:uFill>
              </a:rPr>
              <a:t>most agents learn from examples</a:t>
            </a:r>
            <a:endParaRPr sz="2400">
              <a:solidFill>
                <a:srgbClr val="002E7A"/>
              </a:solidFill>
              <a:uFill>
                <a:solidFill>
                  <a:srgbClr val="002E7A"/>
                </a:solidFill>
              </a:uFill>
            </a:endParaRP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2200">
                <a:solidFill>
                  <a:srgbClr val="0042AA"/>
                </a:solidFill>
                <a:uFill>
                  <a:solidFill>
                    <a:srgbClr val="0042AA"/>
                  </a:solidFill>
                </a:uFill>
              </a:rPr>
              <a:t>inductive learning</a:t>
            </a:r>
          </a:p>
        </p:txBody>
      </p:sp>
      <p:sp>
        <p:nvSpPr>
          <p:cNvPr id="114" name="Shape 114"/>
          <p:cNvSpPr/>
          <p:nvPr>
            <p:ph type="sldNum" sz="quarter" idx="2"/>
          </p:nvPr>
        </p:nvSpPr>
        <p:spPr>
          <a:xfrm rot="20250106">
            <a:off x="10077208" y="8997183"/>
            <a:ext cx="184643" cy="23163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b="0" sz="1800">
                <a:solidFill>
                  <a:srgbClr val="000000"/>
                </a:solidFill>
                <a:uFillTx/>
              </a:defRPr>
            </a:pPr>
            <a:fld id="{86CB4B4D-7CA3-9044-876B-883B54F8677D}" type="slidenum">
              <a:rPr b="1" sz="900">
                <a:solidFill>
                  <a:srgbClr val="0048AA"/>
                </a:solidFill>
                <a:uFill>
                  <a:solidFill>
                    <a:srgbClr val="0048AA"/>
                  </a:solidFill>
                </a:uFill>
              </a:rPr>
            </a:fld>
          </a:p>
        </p:txBody>
      </p:sp>
    </p:spTree>
  </p:cSld>
  <p:clrMapOvr>
    <a:masterClrMapping/>
  </p:clrMapOvr>
  <p:transition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title"/>
          </p:nvPr>
        </p:nvSpPr>
        <p:spPr>
          <a:xfrm>
            <a:off x="781190" y="-1"/>
            <a:ext cx="11437905" cy="1204191"/>
          </a:xfrm>
          <a:prstGeom prst="rect">
            <a:avLst/>
          </a:prstGeom>
        </p:spPr>
        <p:txBody>
          <a:bodyPr/>
          <a:lstStyle/>
          <a:p>
            <a:pPr lvl="0">
              <a:defRPr b="0" sz="1800">
                <a:solidFill>
                  <a:srgbClr val="000000"/>
                </a:solidFill>
                <a:uFillTx/>
              </a:defRPr>
            </a:pPr>
            <a:r>
              <a:rPr b="1" sz="5600">
                <a:solidFill>
                  <a:srgbClr val="29708A"/>
                </a:solidFill>
                <a:uFill>
                  <a:solidFill>
                    <a:srgbClr val="29708A"/>
                  </a:solidFill>
                </a:uFill>
              </a:rPr>
              <a:t>Learning Agent Model</a:t>
            </a:r>
          </a:p>
        </p:txBody>
      </p:sp>
      <p:sp>
        <p:nvSpPr>
          <p:cNvPr id="117" name="Shape 117"/>
          <p:cNvSpPr/>
          <p:nvPr>
            <p:ph type="body" idx="1"/>
          </p:nvPr>
        </p:nvSpPr>
        <p:spPr>
          <a:xfrm>
            <a:off x="783449" y="2293902"/>
            <a:ext cx="11433388" cy="6791396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118" name="Shape 118"/>
          <p:cNvSpPr/>
          <p:nvPr/>
        </p:nvSpPr>
        <p:spPr>
          <a:xfrm>
            <a:off x="866986" y="1192106"/>
            <a:ext cx="11487575" cy="8561495"/>
          </a:xfrm>
          <a:prstGeom prst="roundRect">
            <a:avLst>
              <a:gd name="adj" fmla="val 11699"/>
            </a:avLst>
          </a:prstGeom>
          <a:solidFill>
            <a:srgbClr val="00F900"/>
          </a:solidFill>
          <a:ln w="25400">
            <a:solidFill/>
            <a:miter lim="400000"/>
          </a:ln>
        </p:spPr>
        <p:txBody>
          <a:bodyPr lIns="54186" tIns="54186" rIns="54186" bIns="54186" anchor="ctr"/>
          <a:lstStyle/>
          <a:p>
            <a:pPr lvl="0" algn="ctr" defTabSz="584200">
              <a:defRPr sz="54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+mj-lt"/>
                <a:ea typeface="+mj-ea"/>
                <a:cs typeface="+mj-cs"/>
                <a:sym typeface="News Gothic MT"/>
              </a:defRPr>
            </a:pPr>
          </a:p>
        </p:txBody>
      </p:sp>
      <p:sp>
        <p:nvSpPr>
          <p:cNvPr id="119" name="Shape 119"/>
          <p:cNvSpPr/>
          <p:nvPr/>
        </p:nvSpPr>
        <p:spPr>
          <a:xfrm>
            <a:off x="1729457" y="2162951"/>
            <a:ext cx="9762632" cy="65656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FDE3A5"/>
          </a:solidFill>
          <a:ln w="63500">
            <a:solidFill>
              <a:srgbClr val="941100"/>
            </a:solidFill>
            <a:round/>
          </a:ln>
        </p:spPr>
        <p:txBody>
          <a:bodyPr lIns="54186" tIns="54186" rIns="54186" bIns="54186" anchor="ctr"/>
          <a:lstStyle/>
          <a:p>
            <a:pPr lvl="0" algn="ctr" defTabSz="584200">
              <a:defRPr sz="54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+mj-lt"/>
                <a:ea typeface="+mj-ea"/>
                <a:cs typeface="+mj-cs"/>
                <a:sym typeface="News Gothic MT"/>
              </a:defRPr>
            </a:pPr>
          </a:p>
        </p:txBody>
      </p:sp>
      <p:grpSp>
        <p:nvGrpSpPr>
          <p:cNvPr id="125" name="Group 125"/>
          <p:cNvGrpSpPr/>
          <p:nvPr/>
        </p:nvGrpSpPr>
        <p:grpSpPr>
          <a:xfrm>
            <a:off x="3166135" y="1474597"/>
            <a:ext cx="6775374" cy="2128366"/>
            <a:chOff x="0" y="0"/>
            <a:chExt cx="6775373" cy="2128364"/>
          </a:xfrm>
        </p:grpSpPr>
        <p:grpSp>
          <p:nvGrpSpPr>
            <p:cNvPr id="123" name="Group 123"/>
            <p:cNvGrpSpPr/>
            <p:nvPr/>
          </p:nvGrpSpPr>
          <p:grpSpPr>
            <a:xfrm>
              <a:off x="-1" y="-1"/>
              <a:ext cx="6775374" cy="2128366"/>
              <a:chOff x="0" y="0"/>
              <a:chExt cx="6775372" cy="2128364"/>
            </a:xfrm>
          </p:grpSpPr>
          <p:sp>
            <p:nvSpPr>
              <p:cNvPr id="120" name="Shape 120"/>
              <p:cNvSpPr/>
              <p:nvPr/>
            </p:nvSpPr>
            <p:spPr>
              <a:xfrm flipH="1" rot="18660000">
                <a:off x="5232798" y="927677"/>
                <a:ext cx="1517227" cy="758615"/>
              </a:xfrm>
              <a:prstGeom prst="rightArrow">
                <a:avLst>
                  <a:gd name="adj1" fmla="val 50000"/>
                  <a:gd name="adj2" fmla="val 35195"/>
                </a:avLst>
              </a:prstGeom>
              <a:solidFill>
                <a:srgbClr val="CE31C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4186" tIns="54186" rIns="54186" bIns="54186" numCol="1" anchor="ctr">
                <a:noAutofit/>
              </a:bodyPr>
              <a:lstStyle/>
              <a:p>
                <a:pPr lvl="0" algn="ctr" defTabSz="584200">
                  <a:defRPr sz="54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  <a:latin typeface="+mj-lt"/>
                    <a:ea typeface="+mj-ea"/>
                    <a:cs typeface="+mj-cs"/>
                    <a:sym typeface="News Gothic MT"/>
                  </a:defRPr>
                </a:pPr>
              </a:p>
            </p:txBody>
          </p:sp>
          <p:sp>
            <p:nvSpPr>
              <p:cNvPr id="121" name="Shape 121"/>
              <p:cNvSpPr/>
              <p:nvPr/>
            </p:nvSpPr>
            <p:spPr>
              <a:xfrm rot="2880000">
                <a:off x="30877" y="927677"/>
                <a:ext cx="1517228" cy="758614"/>
              </a:xfrm>
              <a:prstGeom prst="rightArrow">
                <a:avLst>
                  <a:gd name="adj1" fmla="val 50000"/>
                  <a:gd name="adj2" fmla="val 35195"/>
                </a:avLst>
              </a:prstGeom>
              <a:solidFill>
                <a:srgbClr val="CE31C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4186" tIns="54186" rIns="54186" bIns="54186" numCol="1" anchor="ctr">
                <a:noAutofit/>
              </a:bodyPr>
              <a:lstStyle/>
              <a:p>
                <a:pPr lvl="0" algn="ctr" defTabSz="584200">
                  <a:defRPr sz="54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  <a:latin typeface="+mj-lt"/>
                    <a:ea typeface="+mj-ea"/>
                    <a:cs typeface="+mj-cs"/>
                    <a:sym typeface="News Gothic MT"/>
                  </a:defRPr>
                </a:pPr>
              </a:p>
            </p:txBody>
          </p:sp>
          <p:sp>
            <p:nvSpPr>
              <p:cNvPr id="122" name="Shape 122"/>
              <p:cNvSpPr/>
              <p:nvPr/>
            </p:nvSpPr>
            <p:spPr>
              <a:xfrm flipH="1" rot="16140000">
                <a:off x="2631838" y="385810"/>
                <a:ext cx="1517227" cy="758615"/>
              </a:xfrm>
              <a:prstGeom prst="rightArrow">
                <a:avLst>
                  <a:gd name="adj1" fmla="val 50000"/>
                  <a:gd name="adj2" fmla="val 35195"/>
                </a:avLst>
              </a:prstGeom>
              <a:solidFill>
                <a:srgbClr val="CE31C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4186" tIns="54186" rIns="54186" bIns="54186" numCol="1" anchor="ctr">
                <a:noAutofit/>
              </a:bodyPr>
              <a:lstStyle/>
              <a:p>
                <a:pPr lvl="0" algn="ctr" defTabSz="584200">
                  <a:defRPr sz="54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  <a:latin typeface="+mj-lt"/>
                    <a:ea typeface="+mj-ea"/>
                    <a:cs typeface="+mj-cs"/>
                    <a:sym typeface="News Gothic MT"/>
                  </a:defRPr>
                </a:pPr>
              </a:p>
            </p:txBody>
          </p:sp>
        </p:grpSp>
        <p:sp>
          <p:nvSpPr>
            <p:cNvPr id="124" name="Shape 124"/>
            <p:cNvSpPr/>
            <p:nvPr/>
          </p:nvSpPr>
          <p:spPr>
            <a:xfrm>
              <a:off x="2148673" y="1309242"/>
              <a:ext cx="2242495" cy="8179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4186" tIns="54186" rIns="54186" bIns="54186" numCol="1" anchor="t">
              <a:spAutoFit/>
            </a:bodyPr>
            <a:lstStyle>
              <a:lvl1pPr marL="39686" marR="39686">
                <a:buClr>
                  <a:srgbClr val="CE31CC"/>
                </a:buClr>
                <a:buFont typeface="Times New Roman"/>
                <a:defRPr b="1" sz="5000">
                  <a:solidFill>
                    <a:srgbClr val="CE31CC"/>
                  </a:solidFill>
                  <a:uFill>
                    <a:solidFill>
                      <a:srgbClr val="CE31CC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lvl1pPr>
            </a:lstStyle>
            <a:p>
              <a:pPr lvl="0">
                <a:defRPr b="0" sz="1800">
                  <a:solidFill>
                    <a:srgbClr val="000000"/>
                  </a:solidFill>
                  <a:uFillTx/>
                </a:defRPr>
              </a:pPr>
              <a:r>
                <a:rPr b="1" sz="5000">
                  <a:solidFill>
                    <a:srgbClr val="CE31CC"/>
                  </a:solidFill>
                  <a:uFill>
                    <a:solidFill>
                      <a:srgbClr val="CE31CC"/>
                    </a:solidFill>
                  </a:uFill>
                </a:rPr>
                <a:t>Sensors</a:t>
              </a:r>
            </a:p>
          </p:txBody>
        </p:sp>
      </p:grpSp>
      <p:grpSp>
        <p:nvGrpSpPr>
          <p:cNvPr id="131" name="Group 131"/>
          <p:cNvGrpSpPr/>
          <p:nvPr/>
        </p:nvGrpSpPr>
        <p:grpSpPr>
          <a:xfrm>
            <a:off x="3171665" y="6956213"/>
            <a:ext cx="6775373" cy="2496834"/>
            <a:chOff x="0" y="0"/>
            <a:chExt cx="6775372" cy="2496833"/>
          </a:xfrm>
        </p:grpSpPr>
        <p:grpSp>
          <p:nvGrpSpPr>
            <p:cNvPr id="129" name="Group 129"/>
            <p:cNvGrpSpPr/>
            <p:nvPr/>
          </p:nvGrpSpPr>
          <p:grpSpPr>
            <a:xfrm>
              <a:off x="0" y="476842"/>
              <a:ext cx="6775373" cy="2019992"/>
              <a:chOff x="0" y="0"/>
              <a:chExt cx="6775372" cy="2019991"/>
            </a:xfrm>
          </p:grpSpPr>
          <p:sp>
            <p:nvSpPr>
              <p:cNvPr id="126" name="Shape 126"/>
              <p:cNvSpPr/>
              <p:nvPr/>
            </p:nvSpPr>
            <p:spPr>
              <a:xfrm rot="2880000">
                <a:off x="5227268" y="442073"/>
                <a:ext cx="1517228" cy="758614"/>
              </a:xfrm>
              <a:prstGeom prst="rightArrow">
                <a:avLst>
                  <a:gd name="adj1" fmla="val 50000"/>
                  <a:gd name="adj2" fmla="val 35195"/>
                </a:avLst>
              </a:prstGeom>
              <a:solidFill>
                <a:srgbClr val="FF2734"/>
              </a:solidFill>
              <a:ln w="12700" cap="flat">
                <a:solidFill>
                  <a:srgbClr val="FF2734"/>
                </a:solidFill>
                <a:prstDash val="solid"/>
                <a:miter lim="400000"/>
              </a:ln>
              <a:effectLst/>
            </p:spPr>
            <p:txBody>
              <a:bodyPr wrap="square" lIns="54186" tIns="54186" rIns="54186" bIns="54186" numCol="1" anchor="ctr">
                <a:noAutofit/>
              </a:bodyPr>
              <a:lstStyle/>
              <a:p>
                <a:pPr lvl="0" algn="ctr" defTabSz="584200">
                  <a:defRPr sz="54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  <a:latin typeface="+mj-lt"/>
                    <a:ea typeface="+mj-ea"/>
                    <a:cs typeface="+mj-cs"/>
                    <a:sym typeface="News Gothic MT"/>
                  </a:defRPr>
                </a:pPr>
              </a:p>
            </p:txBody>
          </p:sp>
          <p:sp>
            <p:nvSpPr>
              <p:cNvPr id="127" name="Shape 127"/>
              <p:cNvSpPr/>
              <p:nvPr/>
            </p:nvSpPr>
            <p:spPr>
              <a:xfrm flipH="1" rot="18660000">
                <a:off x="25348" y="442073"/>
                <a:ext cx="1517227" cy="758615"/>
              </a:xfrm>
              <a:prstGeom prst="rightArrow">
                <a:avLst>
                  <a:gd name="adj1" fmla="val 50000"/>
                  <a:gd name="adj2" fmla="val 35195"/>
                </a:avLst>
              </a:prstGeom>
              <a:solidFill>
                <a:srgbClr val="FF2734"/>
              </a:solidFill>
              <a:ln w="12700" cap="flat">
                <a:solidFill>
                  <a:srgbClr val="FF2734"/>
                </a:solidFill>
                <a:prstDash val="solid"/>
                <a:miter lim="400000"/>
              </a:ln>
              <a:effectLst/>
            </p:spPr>
            <p:txBody>
              <a:bodyPr wrap="square" lIns="54186" tIns="54186" rIns="54186" bIns="54186" numCol="1" anchor="ctr">
                <a:noAutofit/>
              </a:bodyPr>
              <a:lstStyle/>
              <a:p>
                <a:pPr lvl="0" algn="ctr" defTabSz="584200">
                  <a:defRPr sz="54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  <a:latin typeface="+mj-lt"/>
                    <a:ea typeface="+mj-ea"/>
                    <a:cs typeface="+mj-cs"/>
                    <a:sym typeface="News Gothic MT"/>
                  </a:defRPr>
                </a:pPr>
              </a:p>
            </p:txBody>
          </p:sp>
          <p:sp>
            <p:nvSpPr>
              <p:cNvPr id="128" name="Shape 128"/>
              <p:cNvSpPr/>
              <p:nvPr/>
            </p:nvSpPr>
            <p:spPr>
              <a:xfrm flipH="1" rot="16140000">
                <a:off x="2572121" y="875566"/>
                <a:ext cx="1517228" cy="758615"/>
              </a:xfrm>
              <a:prstGeom prst="rightArrow">
                <a:avLst>
                  <a:gd name="adj1" fmla="val 50000"/>
                  <a:gd name="adj2" fmla="val 35195"/>
                </a:avLst>
              </a:prstGeom>
              <a:solidFill>
                <a:srgbClr val="FF2734"/>
              </a:solidFill>
              <a:ln w="12700" cap="flat">
                <a:solidFill>
                  <a:srgbClr val="FF2734"/>
                </a:solidFill>
                <a:prstDash val="solid"/>
                <a:miter lim="400000"/>
              </a:ln>
              <a:effectLst/>
            </p:spPr>
            <p:txBody>
              <a:bodyPr wrap="square" lIns="54186" tIns="54186" rIns="54186" bIns="54186" numCol="1" anchor="ctr">
                <a:noAutofit/>
              </a:bodyPr>
              <a:lstStyle/>
              <a:p>
                <a:pPr lvl="0" algn="ctr" defTabSz="584200">
                  <a:defRPr sz="54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  <a:latin typeface="+mj-lt"/>
                    <a:ea typeface="+mj-ea"/>
                    <a:cs typeface="+mj-cs"/>
                    <a:sym typeface="News Gothic MT"/>
                  </a:defRPr>
                </a:pPr>
              </a:p>
            </p:txBody>
          </p:sp>
        </p:grpSp>
        <p:sp>
          <p:nvSpPr>
            <p:cNvPr id="130" name="Shape 130"/>
            <p:cNvSpPr/>
            <p:nvPr/>
          </p:nvSpPr>
          <p:spPr>
            <a:xfrm>
              <a:off x="1991872" y="0"/>
              <a:ext cx="2628828" cy="8179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4186" tIns="54186" rIns="54186" bIns="54186" numCol="1" anchor="t">
              <a:spAutoFit/>
            </a:bodyPr>
            <a:lstStyle>
              <a:lvl1pPr marL="39686" marR="39686">
                <a:buClr>
                  <a:srgbClr val="FF2734"/>
                </a:buClr>
                <a:buFont typeface="Times New Roman"/>
                <a:defRPr b="1" sz="5000">
                  <a:solidFill>
                    <a:srgbClr val="FF2734"/>
                  </a:solidFill>
                  <a:uFill>
                    <a:solidFill>
                      <a:srgbClr val="FF2734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lvl1pPr>
            </a:lstStyle>
            <a:p>
              <a:pPr lvl="0">
                <a:defRPr b="0" sz="1800">
                  <a:solidFill>
                    <a:srgbClr val="000000"/>
                  </a:solidFill>
                  <a:uFillTx/>
                </a:defRPr>
              </a:pPr>
              <a:r>
                <a:rPr b="1" sz="5000">
                  <a:solidFill>
                    <a:srgbClr val="FF2734"/>
                  </a:solidFill>
                  <a:uFill>
                    <a:solidFill>
                      <a:srgbClr val="FF2734"/>
                    </a:solidFill>
                  </a:uFill>
                </a:rPr>
                <a:t>Effectors</a:t>
              </a:r>
            </a:p>
          </p:txBody>
        </p:sp>
      </p:grpSp>
      <p:grpSp>
        <p:nvGrpSpPr>
          <p:cNvPr id="134" name="Group 134"/>
          <p:cNvGrpSpPr/>
          <p:nvPr/>
        </p:nvGrpSpPr>
        <p:grpSpPr>
          <a:xfrm>
            <a:off x="6827520" y="4876800"/>
            <a:ext cx="4118187" cy="650241"/>
            <a:chOff x="0" y="0"/>
            <a:chExt cx="4118186" cy="650240"/>
          </a:xfrm>
        </p:grpSpPr>
        <p:sp>
          <p:nvSpPr>
            <p:cNvPr id="132" name="Shape 132"/>
            <p:cNvSpPr/>
            <p:nvPr/>
          </p:nvSpPr>
          <p:spPr>
            <a:xfrm>
              <a:off x="0" y="0"/>
              <a:ext cx="4118187" cy="650241"/>
            </a:xfrm>
            <a:prstGeom prst="rect">
              <a:avLst/>
            </a:prstGeom>
            <a:solidFill>
              <a:srgbClr val="FDFDC5"/>
            </a:solidFill>
            <a:ln w="12700" cap="flat">
              <a:solidFill>
                <a:srgbClr val="941100"/>
              </a:solidFill>
              <a:prstDash val="solid"/>
              <a:miter lim="400000"/>
            </a:ln>
            <a:effectLst/>
          </p:spPr>
          <p:txBody>
            <a:bodyPr wrap="square" lIns="54186" tIns="54186" rIns="54186" bIns="54186" numCol="1" anchor="ctr">
              <a:noAutofit/>
            </a:bodyPr>
            <a:lstStyle/>
            <a:p>
              <a:pPr lvl="0" algn="ctr" defTabSz="584200">
                <a:defRPr sz="54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+mj-lt"/>
                  <a:ea typeface="+mj-ea"/>
                  <a:cs typeface="+mj-cs"/>
                  <a:sym typeface="News Gothic MT"/>
                </a:defRPr>
              </a:pPr>
            </a:p>
          </p:txBody>
        </p:sp>
        <p:sp>
          <p:nvSpPr>
            <p:cNvPr id="133" name="Shape 133"/>
            <p:cNvSpPr/>
            <p:nvPr/>
          </p:nvSpPr>
          <p:spPr>
            <a:xfrm>
              <a:off x="749039" y="131233"/>
              <a:ext cx="2620109" cy="3877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4186" tIns="54186" rIns="54186" bIns="54186" numCol="1" anchor="ctr">
              <a:spAutoFit/>
            </a:bodyPr>
            <a:lstStyle>
              <a:lvl1pPr marL="39686" marR="39686" algn="ctr">
                <a:buClr>
                  <a:srgbClr val="00032B"/>
                </a:buClr>
                <a:buFont typeface="Verdana"/>
                <a:defRPr sz="1800">
                  <a:solidFill>
                    <a:srgbClr val="00032B"/>
                  </a:solidFill>
                  <a:uFill>
                    <a:solidFill>
                      <a:srgbClr val="00032B"/>
                    </a:solidFill>
                  </a:uFill>
                  <a:latin typeface="Verdana"/>
                  <a:ea typeface="Verdana"/>
                  <a:cs typeface="Verdana"/>
                  <a:sym typeface="Verdana"/>
                </a:defRPr>
              </a:lvl1pPr>
            </a:lstStyle>
            <a:p>
              <a:pPr lvl="0">
                <a:defRPr>
                  <a:solidFill>
                    <a:srgbClr val="000000"/>
                  </a:solidFill>
                  <a:uFillTx/>
                </a:defRPr>
              </a:pPr>
              <a:r>
                <a:rPr>
                  <a:solidFill>
                    <a:srgbClr val="00032B"/>
                  </a:solidFill>
                  <a:uFill>
                    <a:solidFill>
                      <a:srgbClr val="00032B"/>
                    </a:solidFill>
                  </a:uFill>
                </a:rPr>
                <a:t>Performance Element</a:t>
              </a:r>
            </a:p>
          </p:txBody>
        </p:sp>
      </p:grpSp>
      <p:sp>
        <p:nvSpPr>
          <p:cNvPr id="135" name="Shape 135"/>
          <p:cNvSpPr/>
          <p:nvPr/>
        </p:nvSpPr>
        <p:spPr>
          <a:xfrm>
            <a:off x="6719146" y="3576319"/>
            <a:ext cx="2059095" cy="1192108"/>
          </a:xfrm>
          <a:prstGeom prst="line">
            <a:avLst/>
          </a:prstGeom>
          <a:ln w="25400">
            <a:solidFill>
              <a:srgbClr val="CE31CC"/>
            </a:solidFill>
            <a:round/>
            <a:tailEnd type="triangle"/>
          </a:ln>
        </p:spPr>
        <p:txBody>
          <a:bodyPr lIns="0" tIns="0" rIns="0" bIns="0"/>
          <a:lstStyle/>
          <a:p>
            <a:pPr lvl="0"/>
          </a:p>
        </p:txBody>
      </p:sp>
      <p:sp>
        <p:nvSpPr>
          <p:cNvPr id="136" name="Shape 136"/>
          <p:cNvSpPr/>
          <p:nvPr/>
        </p:nvSpPr>
        <p:spPr>
          <a:xfrm flipH="1">
            <a:off x="7951893" y="5527040"/>
            <a:ext cx="1584961" cy="1887503"/>
          </a:xfrm>
          <a:prstGeom prst="line">
            <a:avLst/>
          </a:prstGeom>
          <a:ln w="25400">
            <a:solidFill>
              <a:srgbClr val="FF2734"/>
            </a:solidFill>
            <a:round/>
            <a:tailEnd type="triangle"/>
          </a:ln>
        </p:spPr>
        <p:txBody>
          <a:bodyPr lIns="0" tIns="0" rIns="0" bIns="0"/>
          <a:lstStyle/>
          <a:p>
            <a:pPr lvl="0"/>
          </a:p>
        </p:txBody>
      </p:sp>
      <p:grpSp>
        <p:nvGrpSpPr>
          <p:cNvPr id="139" name="Group 139"/>
          <p:cNvGrpSpPr/>
          <p:nvPr/>
        </p:nvGrpSpPr>
        <p:grpSpPr>
          <a:xfrm>
            <a:off x="3239911" y="3793066"/>
            <a:ext cx="1444978" cy="505743"/>
            <a:chOff x="0" y="0"/>
            <a:chExt cx="1444977" cy="505742"/>
          </a:xfrm>
        </p:grpSpPr>
        <p:sp>
          <p:nvSpPr>
            <p:cNvPr id="137" name="Shape 137"/>
            <p:cNvSpPr/>
            <p:nvPr/>
          </p:nvSpPr>
          <p:spPr>
            <a:xfrm>
              <a:off x="0" y="0"/>
              <a:ext cx="1444978" cy="505743"/>
            </a:xfrm>
            <a:prstGeom prst="roundRect">
              <a:avLst>
                <a:gd name="adj" fmla="val 11699"/>
              </a:avLst>
            </a:prstGeom>
            <a:solidFill>
              <a:srgbClr val="00D5D7"/>
            </a:solidFill>
            <a:ln w="12700" cap="flat">
              <a:solidFill>
                <a:srgbClr val="941100"/>
              </a:solidFill>
              <a:prstDash val="solid"/>
              <a:round/>
            </a:ln>
            <a:effectLst/>
          </p:spPr>
          <p:txBody>
            <a:bodyPr wrap="square" lIns="54186" tIns="54186" rIns="54186" bIns="54186" numCol="1" anchor="ctr">
              <a:noAutofit/>
            </a:bodyPr>
            <a:lstStyle/>
            <a:p>
              <a:pPr lvl="0" algn="ctr" defTabSz="584200">
                <a:defRPr sz="54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+mj-lt"/>
                  <a:ea typeface="+mj-ea"/>
                  <a:cs typeface="+mj-cs"/>
                  <a:sym typeface="News Gothic MT"/>
                </a:defRPr>
              </a:pPr>
            </a:p>
          </p:txBody>
        </p:sp>
        <p:sp>
          <p:nvSpPr>
            <p:cNvPr id="138" name="Shape 138"/>
            <p:cNvSpPr/>
            <p:nvPr/>
          </p:nvSpPr>
          <p:spPr>
            <a:xfrm>
              <a:off x="340622" y="58984"/>
              <a:ext cx="763733" cy="3877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4186" tIns="54186" rIns="54186" bIns="54186" numCol="1" anchor="ctr">
              <a:spAutoFit/>
            </a:bodyPr>
            <a:lstStyle>
              <a:lvl1pPr marL="50844" marR="50844" algn="ctr">
                <a:buClr>
                  <a:srgbClr val="00032B"/>
                </a:buClr>
                <a:buFont typeface="Verdana"/>
                <a:defRPr sz="1800">
                  <a:solidFill>
                    <a:srgbClr val="00032B"/>
                  </a:solidFill>
                  <a:uFill>
                    <a:solidFill>
                      <a:srgbClr val="00032B"/>
                    </a:solidFill>
                  </a:uFill>
                  <a:latin typeface="Verdana"/>
                  <a:ea typeface="Verdana"/>
                  <a:cs typeface="Verdana"/>
                  <a:sym typeface="Verdana"/>
                </a:defRPr>
              </a:lvl1pPr>
            </a:lstStyle>
            <a:p>
              <a:pPr lvl="0">
                <a:defRPr>
                  <a:solidFill>
                    <a:srgbClr val="000000"/>
                  </a:solidFill>
                  <a:uFillTx/>
                </a:defRPr>
              </a:pPr>
              <a:r>
                <a:rPr>
                  <a:solidFill>
                    <a:srgbClr val="00032B"/>
                  </a:solidFill>
                  <a:uFill>
                    <a:solidFill>
                      <a:srgbClr val="00032B"/>
                    </a:solidFill>
                  </a:uFill>
                </a:rPr>
                <a:t>Critic</a:t>
              </a:r>
            </a:p>
          </p:txBody>
        </p:sp>
      </p:grpSp>
      <p:grpSp>
        <p:nvGrpSpPr>
          <p:cNvPr id="142" name="Group 142"/>
          <p:cNvGrpSpPr/>
          <p:nvPr/>
        </p:nvGrpSpPr>
        <p:grpSpPr>
          <a:xfrm>
            <a:off x="2481297" y="4949048"/>
            <a:ext cx="2962206" cy="505744"/>
            <a:chOff x="0" y="0"/>
            <a:chExt cx="2962204" cy="505742"/>
          </a:xfrm>
        </p:grpSpPr>
        <p:sp>
          <p:nvSpPr>
            <p:cNvPr id="140" name="Shape 140"/>
            <p:cNvSpPr/>
            <p:nvPr/>
          </p:nvSpPr>
          <p:spPr>
            <a:xfrm>
              <a:off x="0" y="0"/>
              <a:ext cx="2962205" cy="505743"/>
            </a:xfrm>
            <a:prstGeom prst="roundRect">
              <a:avLst>
                <a:gd name="adj" fmla="val 11699"/>
              </a:avLst>
            </a:prstGeom>
            <a:solidFill>
              <a:srgbClr val="00D5D7"/>
            </a:solidFill>
            <a:ln w="12700" cap="flat">
              <a:solidFill>
                <a:srgbClr val="941100"/>
              </a:solidFill>
              <a:prstDash val="solid"/>
              <a:round/>
            </a:ln>
            <a:effectLst/>
          </p:spPr>
          <p:txBody>
            <a:bodyPr wrap="square" lIns="54186" tIns="54186" rIns="54186" bIns="54186" numCol="1" anchor="ctr">
              <a:noAutofit/>
            </a:bodyPr>
            <a:lstStyle/>
            <a:p>
              <a:pPr lvl="0" algn="ctr" defTabSz="584200">
                <a:defRPr sz="54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+mj-lt"/>
                  <a:ea typeface="+mj-ea"/>
                  <a:cs typeface="+mj-cs"/>
                  <a:sym typeface="News Gothic MT"/>
                </a:defRPr>
              </a:pPr>
            </a:p>
          </p:txBody>
        </p:sp>
        <p:sp>
          <p:nvSpPr>
            <p:cNvPr id="141" name="Shape 141"/>
            <p:cNvSpPr/>
            <p:nvPr/>
          </p:nvSpPr>
          <p:spPr>
            <a:xfrm>
              <a:off x="389823" y="58984"/>
              <a:ext cx="2182558" cy="3877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4186" tIns="54186" rIns="54186" bIns="54186" numCol="1" anchor="ctr">
              <a:spAutoFit/>
            </a:bodyPr>
            <a:lstStyle>
              <a:lvl1pPr marL="51633" marR="51633" algn="ctr">
                <a:buClr>
                  <a:srgbClr val="00032B"/>
                </a:buClr>
                <a:buFont typeface="Verdana"/>
                <a:defRPr sz="1800">
                  <a:solidFill>
                    <a:srgbClr val="00032B"/>
                  </a:solidFill>
                  <a:uFill>
                    <a:solidFill>
                      <a:srgbClr val="00032B"/>
                    </a:solidFill>
                  </a:uFill>
                  <a:latin typeface="Verdana"/>
                  <a:ea typeface="Verdana"/>
                  <a:cs typeface="Verdana"/>
                  <a:sym typeface="Verdana"/>
                </a:defRPr>
              </a:lvl1pPr>
            </a:lstStyle>
            <a:p>
              <a:pPr lvl="0">
                <a:defRPr>
                  <a:solidFill>
                    <a:srgbClr val="000000"/>
                  </a:solidFill>
                  <a:uFillTx/>
                </a:defRPr>
              </a:pPr>
              <a:r>
                <a:rPr>
                  <a:solidFill>
                    <a:srgbClr val="00032B"/>
                  </a:solidFill>
                  <a:uFill>
                    <a:solidFill>
                      <a:srgbClr val="00032B"/>
                    </a:solidFill>
                  </a:uFill>
                </a:rPr>
                <a:t>Learning Element</a:t>
              </a:r>
            </a:p>
          </p:txBody>
        </p:sp>
      </p:grpSp>
      <p:grpSp>
        <p:nvGrpSpPr>
          <p:cNvPr id="145" name="Group 145"/>
          <p:cNvGrpSpPr/>
          <p:nvPr/>
        </p:nvGrpSpPr>
        <p:grpSpPr>
          <a:xfrm>
            <a:off x="2481297" y="6177280"/>
            <a:ext cx="2962206" cy="505743"/>
            <a:chOff x="0" y="0"/>
            <a:chExt cx="2962204" cy="505742"/>
          </a:xfrm>
        </p:grpSpPr>
        <p:sp>
          <p:nvSpPr>
            <p:cNvPr id="143" name="Shape 143"/>
            <p:cNvSpPr/>
            <p:nvPr/>
          </p:nvSpPr>
          <p:spPr>
            <a:xfrm>
              <a:off x="0" y="0"/>
              <a:ext cx="2962205" cy="505743"/>
            </a:xfrm>
            <a:prstGeom prst="roundRect">
              <a:avLst>
                <a:gd name="adj" fmla="val 11699"/>
              </a:avLst>
            </a:prstGeom>
            <a:solidFill>
              <a:srgbClr val="00D5D7"/>
            </a:solidFill>
            <a:ln w="12700" cap="flat">
              <a:solidFill>
                <a:srgbClr val="941100"/>
              </a:solidFill>
              <a:prstDash val="solid"/>
              <a:round/>
            </a:ln>
            <a:effectLst/>
          </p:spPr>
          <p:txBody>
            <a:bodyPr wrap="square" lIns="54186" tIns="54186" rIns="54186" bIns="54186" numCol="1" anchor="ctr">
              <a:noAutofit/>
            </a:bodyPr>
            <a:lstStyle/>
            <a:p>
              <a:pPr lvl="0" algn="ctr" defTabSz="584200">
                <a:defRPr sz="54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+mj-lt"/>
                  <a:ea typeface="+mj-ea"/>
                  <a:cs typeface="+mj-cs"/>
                  <a:sym typeface="News Gothic MT"/>
                </a:defRPr>
              </a:pPr>
            </a:p>
          </p:txBody>
        </p:sp>
        <p:sp>
          <p:nvSpPr>
            <p:cNvPr id="144" name="Shape 144"/>
            <p:cNvSpPr/>
            <p:nvPr/>
          </p:nvSpPr>
          <p:spPr>
            <a:xfrm>
              <a:off x="309903" y="58984"/>
              <a:ext cx="2342399" cy="3877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4186" tIns="54186" rIns="54186" bIns="54186" numCol="1" anchor="ctr">
              <a:spAutoFit/>
            </a:bodyPr>
            <a:lstStyle>
              <a:lvl1pPr marL="51633" marR="51633" algn="ctr">
                <a:buClr>
                  <a:srgbClr val="00032B"/>
                </a:buClr>
                <a:buFont typeface="Verdana"/>
                <a:defRPr sz="1800">
                  <a:solidFill>
                    <a:srgbClr val="00032B"/>
                  </a:solidFill>
                  <a:uFill>
                    <a:solidFill>
                      <a:srgbClr val="00032B"/>
                    </a:solidFill>
                  </a:uFill>
                  <a:latin typeface="Verdana"/>
                  <a:ea typeface="Verdana"/>
                  <a:cs typeface="Verdana"/>
                  <a:sym typeface="Verdana"/>
                </a:defRPr>
              </a:lvl1pPr>
            </a:lstStyle>
            <a:p>
              <a:pPr lvl="0">
                <a:defRPr>
                  <a:solidFill>
                    <a:srgbClr val="000000"/>
                  </a:solidFill>
                  <a:uFillTx/>
                </a:defRPr>
              </a:pPr>
              <a:r>
                <a:rPr>
                  <a:solidFill>
                    <a:srgbClr val="00032B"/>
                  </a:solidFill>
                  <a:uFill>
                    <a:solidFill>
                      <a:srgbClr val="00032B"/>
                    </a:solidFill>
                  </a:uFill>
                </a:rPr>
                <a:t>Problem Generator</a:t>
              </a:r>
            </a:p>
          </p:txBody>
        </p:sp>
      </p:grpSp>
      <p:sp>
        <p:nvSpPr>
          <p:cNvPr id="146" name="Shape 146"/>
          <p:cNvSpPr/>
          <p:nvPr/>
        </p:nvSpPr>
        <p:spPr>
          <a:xfrm>
            <a:off x="2779324" y="6644640"/>
            <a:ext cx="2028966" cy="927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4186" tIns="54186" rIns="54186" bIns="54186">
            <a:spAutoFit/>
          </a:bodyPr>
          <a:lstStyle>
            <a:lvl1pPr marL="39686" marR="39686">
              <a:buClr>
                <a:srgbClr val="941100"/>
              </a:buClr>
              <a:buFont typeface="Times New Roman"/>
              <a:defRPr b="1" sz="5600">
                <a:solidFill>
                  <a:srgbClr val="941100"/>
                </a:solidFill>
                <a:uFill>
                  <a:solidFill>
                    <a:srgbClr val="9411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  <a:uFillTx/>
              </a:defRPr>
            </a:pPr>
            <a:r>
              <a:rPr b="1" sz="5600">
                <a:solidFill>
                  <a:srgbClr val="941100"/>
                </a:solidFill>
                <a:uFill>
                  <a:solidFill>
                    <a:srgbClr val="941100"/>
                  </a:solidFill>
                </a:uFill>
              </a:rPr>
              <a:t>Agent</a:t>
            </a:r>
          </a:p>
        </p:txBody>
      </p:sp>
      <p:sp>
        <p:nvSpPr>
          <p:cNvPr id="147" name="Shape 147"/>
          <p:cNvSpPr/>
          <p:nvPr/>
        </p:nvSpPr>
        <p:spPr>
          <a:xfrm>
            <a:off x="1424657" y="8757920"/>
            <a:ext cx="4264167" cy="927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4186" tIns="54186" rIns="54186" bIns="54186">
            <a:spAutoFit/>
          </a:bodyPr>
          <a:lstStyle>
            <a:lvl1pPr marL="39686" marR="39686">
              <a:buClr>
                <a:srgbClr val="004100"/>
              </a:buClr>
              <a:buFont typeface="Times New Roman"/>
              <a:defRPr b="1" sz="5600">
                <a:solidFill>
                  <a:srgbClr val="004100"/>
                </a:solidFill>
                <a:uFill>
                  <a:solidFill>
                    <a:srgbClr val="0041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  <a:uFillTx/>
              </a:defRPr>
            </a:pPr>
            <a:r>
              <a:rPr b="1" sz="5600">
                <a:solidFill>
                  <a:srgbClr val="004100"/>
                </a:solidFill>
                <a:uFill>
                  <a:solidFill>
                    <a:srgbClr val="004100"/>
                  </a:solidFill>
                </a:uFill>
              </a:rPr>
              <a:t>Environment</a:t>
            </a:r>
          </a:p>
        </p:txBody>
      </p:sp>
      <p:sp>
        <p:nvSpPr>
          <p:cNvPr id="159" name="Shape 159"/>
          <p:cNvSpPr/>
          <p:nvPr/>
        </p:nvSpPr>
        <p:spPr>
          <a:xfrm>
            <a:off x="3962399" y="4305035"/>
            <a:ext cx="1" cy="6376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0" h="21600" fill="norm" stroke="1" extrusionOk="0">
                <a:moveTo>
                  <a:pt x="0" y="0"/>
                </a:moveTo>
                <a:cubicBezTo>
                  <a:pt x="0" y="7200"/>
                  <a:pt x="0" y="14400"/>
                  <a:pt x="0" y="21600"/>
                </a:cubicBezTo>
              </a:path>
            </a:pathLst>
          </a:custGeom>
          <a:ln w="25400">
            <a:solidFill>
              <a:srgbClr val="00032B"/>
            </a:solidFill>
            <a:round/>
            <a:tailEnd type="triangle"/>
          </a:ln>
        </p:spPr>
        <p:txBody>
          <a:bodyPr/>
          <a:lstStyle/>
          <a:p>
            <a:pPr lvl="0"/>
          </a:p>
        </p:txBody>
      </p:sp>
      <p:sp>
        <p:nvSpPr>
          <p:cNvPr id="160" name="Shape 160"/>
          <p:cNvSpPr/>
          <p:nvPr/>
        </p:nvSpPr>
        <p:spPr>
          <a:xfrm>
            <a:off x="3962399" y="5461017"/>
            <a:ext cx="1" cy="7099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0" h="21600" fill="norm" stroke="1" extrusionOk="0">
                <a:moveTo>
                  <a:pt x="0" y="0"/>
                </a:moveTo>
                <a:cubicBezTo>
                  <a:pt x="0" y="7200"/>
                  <a:pt x="0" y="14400"/>
                  <a:pt x="0" y="21600"/>
                </a:cubicBezTo>
              </a:path>
            </a:pathLst>
          </a:custGeom>
          <a:ln w="25400">
            <a:solidFill>
              <a:srgbClr val="00032B"/>
            </a:solidFill>
            <a:round/>
            <a:tailEnd type="triangle"/>
          </a:ln>
        </p:spPr>
        <p:txBody>
          <a:bodyPr/>
          <a:lstStyle/>
          <a:p>
            <a:pPr lvl="0"/>
          </a:p>
        </p:txBody>
      </p:sp>
      <p:sp>
        <p:nvSpPr>
          <p:cNvPr id="161" name="Shape 161"/>
          <p:cNvSpPr/>
          <p:nvPr/>
        </p:nvSpPr>
        <p:spPr>
          <a:xfrm>
            <a:off x="5001666" y="5533231"/>
            <a:ext cx="2556658" cy="6377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cubicBezTo>
                  <a:pt x="7200" y="14400"/>
                  <a:pt x="14400" y="7200"/>
                  <a:pt x="21600" y="0"/>
                </a:cubicBezTo>
              </a:path>
            </a:pathLst>
          </a:custGeom>
          <a:ln w="25400">
            <a:solidFill>
              <a:srgbClr val="00032B"/>
            </a:solidFill>
            <a:round/>
            <a:tailEnd type="triangle"/>
          </a:ln>
        </p:spPr>
        <p:txBody>
          <a:bodyPr/>
          <a:lstStyle/>
          <a:p>
            <a:pPr lvl="0"/>
          </a:p>
        </p:txBody>
      </p:sp>
      <p:sp>
        <p:nvSpPr>
          <p:cNvPr id="162" name="Shape 162"/>
          <p:cNvSpPr/>
          <p:nvPr/>
        </p:nvSpPr>
        <p:spPr>
          <a:xfrm>
            <a:off x="5449922" y="5201920"/>
            <a:ext cx="1371249" cy="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0" fill="norm" stroke="1" extrusionOk="0">
                <a:moveTo>
                  <a:pt x="0" y="0"/>
                </a:moveTo>
                <a:cubicBezTo>
                  <a:pt x="7200" y="0"/>
                  <a:pt x="14400" y="0"/>
                  <a:pt x="21600" y="0"/>
                </a:cubicBezTo>
              </a:path>
            </a:pathLst>
          </a:custGeom>
          <a:ln w="25400">
            <a:solidFill>
              <a:srgbClr val="00032B"/>
            </a:solidFill>
            <a:round/>
            <a:headEnd type="triangle"/>
            <a:tailEnd type="triangle"/>
          </a:ln>
        </p:spPr>
        <p:txBody>
          <a:bodyPr/>
          <a:lstStyle/>
          <a:p>
            <a:pPr lvl="0"/>
          </a:p>
        </p:txBody>
      </p:sp>
      <p:sp>
        <p:nvSpPr>
          <p:cNvPr id="152" name="Shape 152"/>
          <p:cNvSpPr/>
          <p:nvPr/>
        </p:nvSpPr>
        <p:spPr>
          <a:xfrm>
            <a:off x="2059093" y="2926079"/>
            <a:ext cx="1903307" cy="866988"/>
          </a:xfrm>
          <a:prstGeom prst="line">
            <a:avLst/>
          </a:prstGeom>
          <a:ln w="25400">
            <a:solidFill>
              <a:srgbClr val="00032B"/>
            </a:solidFill>
            <a:round/>
            <a:tailEnd type="triangle"/>
          </a:ln>
        </p:spPr>
        <p:txBody>
          <a:bodyPr lIns="54186" tIns="54186" rIns="54186" bIns="54186" anchor="ctr"/>
          <a:lstStyle/>
          <a:p>
            <a:pPr lvl="0" algn="ctr" defTabSz="584200">
              <a:defRPr sz="54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+mj-lt"/>
                <a:ea typeface="+mj-ea"/>
                <a:cs typeface="+mj-cs"/>
                <a:sym typeface="News Gothic MT"/>
              </a:defRPr>
            </a:pPr>
          </a:p>
        </p:txBody>
      </p:sp>
      <p:sp>
        <p:nvSpPr>
          <p:cNvPr id="153" name="Shape 153"/>
          <p:cNvSpPr/>
          <p:nvPr/>
        </p:nvSpPr>
        <p:spPr>
          <a:xfrm>
            <a:off x="1235657" y="2181013"/>
            <a:ext cx="1570109" cy="650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4186" tIns="54186" rIns="54186" bIns="54186">
            <a:spAutoFit/>
          </a:bodyPr>
          <a:lstStyle/>
          <a:p>
            <a:pPr lvl="0" algn="ctr">
              <a:buClr>
                <a:srgbClr val="00032B"/>
              </a:buClr>
              <a:buFont typeface="Verdana"/>
              <a:defRPr sz="1800"/>
            </a:pPr>
            <a:r>
              <a:rPr sz="1600">
                <a:solidFill>
                  <a:srgbClr val="00032B"/>
                </a:solidFill>
                <a:uFill>
                  <a:solidFill>
                    <a:srgbClr val="00032B"/>
                  </a:solidFill>
                </a:uFill>
                <a:latin typeface="Verdana"/>
                <a:ea typeface="Verdana"/>
                <a:cs typeface="Verdana"/>
                <a:sym typeface="Verdana"/>
              </a:rPr>
              <a:t>Performance </a:t>
            </a:r>
            <a:endParaRPr sz="1600">
              <a:solidFill>
                <a:srgbClr val="00032B"/>
              </a:solidFill>
              <a:uFill>
                <a:solidFill>
                  <a:srgbClr val="00032B"/>
                </a:solidFill>
              </a:uFill>
              <a:latin typeface="Verdana"/>
              <a:ea typeface="Verdana"/>
              <a:cs typeface="Verdana"/>
              <a:sym typeface="Verdana"/>
            </a:endParaRPr>
          </a:p>
          <a:p>
            <a:pPr lvl="0" algn="ctr">
              <a:buClr>
                <a:srgbClr val="00032B"/>
              </a:buClr>
              <a:buFont typeface="Verdana"/>
              <a:defRPr sz="1800"/>
            </a:pPr>
            <a:r>
              <a:rPr sz="1600">
                <a:solidFill>
                  <a:srgbClr val="00032B"/>
                </a:solidFill>
                <a:uFill>
                  <a:solidFill>
                    <a:srgbClr val="00032B"/>
                  </a:solidFill>
                </a:uFill>
                <a:latin typeface="Verdana"/>
                <a:ea typeface="Verdana"/>
                <a:cs typeface="Verdana"/>
                <a:sym typeface="Verdana"/>
              </a:rPr>
              <a:t>Standard</a:t>
            </a:r>
          </a:p>
        </p:txBody>
      </p:sp>
      <p:sp>
        <p:nvSpPr>
          <p:cNvPr id="154" name="Shape 154"/>
          <p:cNvSpPr/>
          <p:nvPr/>
        </p:nvSpPr>
        <p:spPr>
          <a:xfrm>
            <a:off x="2664177" y="4456853"/>
            <a:ext cx="1145400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4186" tIns="54186" rIns="54186" bIns="54186">
            <a:spAutoFit/>
          </a:bodyPr>
          <a:lstStyle>
            <a:lvl1pPr>
              <a:buClr>
                <a:srgbClr val="00032B"/>
              </a:buClr>
              <a:buFont typeface="Verdana"/>
              <a:defRPr>
                <a:solidFill>
                  <a:srgbClr val="00032B"/>
                </a:solidFill>
                <a:uFill>
                  <a:solidFill>
                    <a:srgbClr val="00032B"/>
                  </a:solidFill>
                </a:u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1600">
                <a:solidFill>
                  <a:srgbClr val="00032B"/>
                </a:solidFill>
                <a:uFill>
                  <a:solidFill>
                    <a:srgbClr val="00032B"/>
                  </a:solidFill>
                </a:uFill>
              </a:rPr>
              <a:t>Feedback</a:t>
            </a:r>
          </a:p>
        </p:txBody>
      </p:sp>
      <p:sp>
        <p:nvSpPr>
          <p:cNvPr id="155" name="Shape 155"/>
          <p:cNvSpPr/>
          <p:nvPr/>
        </p:nvSpPr>
        <p:spPr>
          <a:xfrm>
            <a:off x="2817706" y="5506720"/>
            <a:ext cx="1074963" cy="650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4186" tIns="54186" rIns="54186" bIns="54186">
            <a:spAutoFit/>
          </a:bodyPr>
          <a:lstStyle/>
          <a:p>
            <a:pPr lvl="0">
              <a:buClr>
                <a:srgbClr val="00032B"/>
              </a:buClr>
              <a:buFont typeface="Verdana"/>
              <a:defRPr sz="1800"/>
            </a:pPr>
            <a:r>
              <a:rPr sz="1600">
                <a:solidFill>
                  <a:srgbClr val="00032B"/>
                </a:solidFill>
                <a:uFill>
                  <a:solidFill>
                    <a:srgbClr val="00032B"/>
                  </a:solidFill>
                </a:uFill>
                <a:latin typeface="Verdana"/>
                <a:ea typeface="Verdana"/>
                <a:cs typeface="Verdana"/>
                <a:sym typeface="Verdana"/>
              </a:rPr>
              <a:t>Learning</a:t>
            </a:r>
            <a:endParaRPr sz="1600">
              <a:solidFill>
                <a:srgbClr val="00032B"/>
              </a:solidFill>
              <a:uFill>
                <a:solidFill>
                  <a:srgbClr val="00032B"/>
                </a:solidFill>
              </a:uFill>
              <a:latin typeface="Verdana"/>
              <a:ea typeface="Verdana"/>
              <a:cs typeface="Verdana"/>
              <a:sym typeface="Verdana"/>
            </a:endParaRPr>
          </a:p>
          <a:p>
            <a:pPr lvl="0">
              <a:buClr>
                <a:srgbClr val="00032B"/>
              </a:buClr>
              <a:buFont typeface="Verdana"/>
              <a:defRPr sz="1800"/>
            </a:pPr>
            <a:r>
              <a:rPr sz="1600">
                <a:solidFill>
                  <a:srgbClr val="00032B"/>
                </a:solidFill>
                <a:uFill>
                  <a:solidFill>
                    <a:srgbClr val="00032B"/>
                  </a:solidFill>
                </a:uFill>
                <a:latin typeface="Verdana"/>
                <a:ea typeface="Verdana"/>
                <a:cs typeface="Verdana"/>
                <a:sym typeface="Verdana"/>
              </a:rPr>
              <a:t>Goals</a:t>
            </a:r>
          </a:p>
        </p:txBody>
      </p:sp>
      <p:sp>
        <p:nvSpPr>
          <p:cNvPr id="156" name="Shape 156"/>
          <p:cNvSpPr/>
          <p:nvPr/>
        </p:nvSpPr>
        <p:spPr>
          <a:xfrm>
            <a:off x="5418666" y="4748106"/>
            <a:ext cx="1059358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4186" tIns="54186" rIns="54186" bIns="54186">
            <a:spAutoFit/>
          </a:bodyPr>
          <a:lstStyle>
            <a:lvl1pPr>
              <a:buClr>
                <a:srgbClr val="00032B"/>
              </a:buClr>
              <a:buFont typeface="Verdana"/>
              <a:defRPr>
                <a:solidFill>
                  <a:srgbClr val="00032B"/>
                </a:solidFill>
                <a:uFill>
                  <a:solidFill>
                    <a:srgbClr val="00032B"/>
                  </a:solidFill>
                </a:u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1600">
                <a:solidFill>
                  <a:srgbClr val="00032B"/>
                </a:solidFill>
                <a:uFill>
                  <a:solidFill>
                    <a:srgbClr val="00032B"/>
                  </a:solidFill>
                </a:uFill>
              </a:rPr>
              <a:t>Changes</a:t>
            </a:r>
          </a:p>
        </p:txBody>
      </p:sp>
      <p:sp>
        <p:nvSpPr>
          <p:cNvPr id="157" name="Shape 157"/>
          <p:cNvSpPr/>
          <p:nvPr/>
        </p:nvSpPr>
        <p:spPr>
          <a:xfrm>
            <a:off x="5418666" y="5181600"/>
            <a:ext cx="1310500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4186" tIns="54186" rIns="54186" bIns="54186">
            <a:spAutoFit/>
          </a:bodyPr>
          <a:lstStyle>
            <a:lvl1pPr>
              <a:buClr>
                <a:srgbClr val="00032B"/>
              </a:buClr>
              <a:buFont typeface="Verdana"/>
              <a:defRPr>
                <a:solidFill>
                  <a:srgbClr val="00032B"/>
                </a:solidFill>
                <a:uFill>
                  <a:solidFill>
                    <a:srgbClr val="00032B"/>
                  </a:solidFill>
                </a:u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1600">
                <a:solidFill>
                  <a:srgbClr val="00032B"/>
                </a:solidFill>
                <a:uFill>
                  <a:solidFill>
                    <a:srgbClr val="00032B"/>
                  </a:solidFill>
                </a:uFill>
              </a:rPr>
              <a:t>Knowledge</a:t>
            </a:r>
          </a:p>
        </p:txBody>
      </p:sp>
      <p:sp>
        <p:nvSpPr>
          <p:cNvPr id="158" name="Shape 158"/>
          <p:cNvSpPr/>
          <p:nvPr>
            <p:ph type="sldNum" sz="quarter" idx="2"/>
          </p:nvPr>
        </p:nvSpPr>
        <p:spPr>
          <a:xfrm rot="20250106">
            <a:off x="10077208" y="8997183"/>
            <a:ext cx="184643" cy="23163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b="0" sz="1800">
                <a:solidFill>
                  <a:srgbClr val="000000"/>
                </a:solidFill>
                <a:uFillTx/>
              </a:defRPr>
            </a:pPr>
            <a:fld id="{86CB4B4D-7CA3-9044-876B-883B54F8677D}" type="slidenum">
              <a:rPr b="1" sz="900">
                <a:solidFill>
                  <a:srgbClr val="0048AA"/>
                </a:solidFill>
                <a:uFill>
                  <a:solidFill>
                    <a:srgbClr val="0048AA"/>
                  </a:solidFill>
                </a:uFill>
              </a:rPr>
            </a:fld>
          </a:p>
        </p:txBody>
      </p:sp>
    </p:spTree>
  </p:cSld>
  <p:clrMapOvr>
    <a:masterClrMapping/>
  </p:clrMapOvr>
  <p:transition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/>
          <p:nvPr>
            <p:ph type="title"/>
          </p:nvPr>
        </p:nvSpPr>
        <p:spPr>
          <a:xfrm>
            <a:off x="781190" y="-1"/>
            <a:ext cx="11437905" cy="2207444"/>
          </a:xfrm>
          <a:prstGeom prst="rect">
            <a:avLst/>
          </a:prstGeom>
        </p:spPr>
        <p:txBody>
          <a:bodyPr/>
          <a:lstStyle/>
          <a:p>
            <a:pPr lvl="0">
              <a:defRPr b="0" sz="1800">
                <a:solidFill>
                  <a:srgbClr val="000000"/>
                </a:solidFill>
                <a:uFillTx/>
              </a:defRPr>
            </a:pPr>
            <a:r>
              <a:rPr b="1" sz="5600">
                <a:solidFill>
                  <a:srgbClr val="29708A"/>
                </a:solidFill>
                <a:uFill>
                  <a:solidFill>
                    <a:srgbClr val="29708A"/>
                  </a:solidFill>
                </a:uFill>
              </a:rPr>
              <a:t>Components Learning Agent</a:t>
            </a:r>
          </a:p>
        </p:txBody>
      </p:sp>
      <p:sp>
        <p:nvSpPr>
          <p:cNvPr id="165" name="Shape 165"/>
          <p:cNvSpPr/>
          <p:nvPr>
            <p:ph type="body" idx="1"/>
          </p:nvPr>
        </p:nvSpPr>
        <p:spPr>
          <a:xfrm>
            <a:off x="783449" y="2293902"/>
            <a:ext cx="11433388" cy="6791396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002E7A"/>
                </a:solidFill>
                <a:uFill>
                  <a:solidFill>
                    <a:srgbClr val="002E7A"/>
                  </a:solidFill>
                </a:uFill>
              </a:rPr>
              <a:t>learning element</a:t>
            </a:r>
            <a:endParaRPr sz="2400">
              <a:solidFill>
                <a:srgbClr val="002E7A"/>
              </a:solidFill>
              <a:uFill>
                <a:solidFill>
                  <a:srgbClr val="002E7A"/>
                </a:solidFill>
              </a:uFill>
            </a:endParaRP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002E7A"/>
                </a:solidFill>
                <a:uFill>
                  <a:solidFill>
                    <a:srgbClr val="002E7A"/>
                  </a:solidFill>
                </a:uFill>
              </a:rPr>
              <a:t>performance element</a:t>
            </a:r>
            <a:endParaRPr sz="2400">
              <a:solidFill>
                <a:srgbClr val="002E7A"/>
              </a:solidFill>
              <a:uFill>
                <a:solidFill>
                  <a:srgbClr val="002E7A"/>
                </a:solidFill>
              </a:uFill>
            </a:endParaRP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002E7A"/>
                </a:solidFill>
                <a:uFill>
                  <a:solidFill>
                    <a:srgbClr val="002E7A"/>
                  </a:solidFill>
                </a:uFill>
              </a:rPr>
              <a:t>critic </a:t>
            </a:r>
            <a:endParaRPr sz="2400">
              <a:solidFill>
                <a:srgbClr val="002E7A"/>
              </a:solidFill>
              <a:uFill>
                <a:solidFill>
                  <a:srgbClr val="002E7A"/>
                </a:solidFill>
              </a:uFill>
            </a:endParaRP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002E7A"/>
                </a:solidFill>
                <a:uFill>
                  <a:solidFill>
                    <a:srgbClr val="002E7A"/>
                  </a:solidFill>
                </a:uFill>
              </a:rPr>
              <a:t>problem generator</a:t>
            </a:r>
          </a:p>
        </p:txBody>
      </p:sp>
      <p:sp>
        <p:nvSpPr>
          <p:cNvPr id="166" name="Shape 166"/>
          <p:cNvSpPr/>
          <p:nvPr>
            <p:ph type="sldNum" sz="quarter" idx="2"/>
          </p:nvPr>
        </p:nvSpPr>
        <p:spPr>
          <a:xfrm rot="20250106">
            <a:off x="10070874" y="8997183"/>
            <a:ext cx="197311" cy="23163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b="0" sz="1800">
                <a:solidFill>
                  <a:srgbClr val="000000"/>
                </a:solidFill>
                <a:uFillTx/>
              </a:defRPr>
            </a:pPr>
            <a:fld id="{86CB4B4D-7CA3-9044-876B-883B54F8677D}" type="slidenum">
              <a:rPr b="1" sz="900">
                <a:solidFill>
                  <a:srgbClr val="0048AA"/>
                </a:solidFill>
                <a:uFill>
                  <a:solidFill>
                    <a:srgbClr val="0048AA"/>
                  </a:solidFill>
                </a:uFill>
              </a:rPr>
            </a:fld>
          </a:p>
        </p:txBody>
      </p:sp>
    </p:spTree>
  </p:cSld>
  <p:clrMapOvr>
    <a:masterClrMapping/>
  </p:clrMapOvr>
  <p:transition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/>
          <p:nvPr>
            <p:ph type="title"/>
          </p:nvPr>
        </p:nvSpPr>
        <p:spPr>
          <a:xfrm>
            <a:off x="781190" y="-1"/>
            <a:ext cx="11437905" cy="2207444"/>
          </a:xfrm>
          <a:prstGeom prst="rect">
            <a:avLst/>
          </a:prstGeom>
        </p:spPr>
        <p:txBody>
          <a:bodyPr/>
          <a:lstStyle/>
          <a:p>
            <a:pPr lvl="0">
              <a:defRPr b="0" sz="1800">
                <a:solidFill>
                  <a:srgbClr val="000000"/>
                </a:solidFill>
                <a:uFillTx/>
              </a:defRPr>
            </a:pPr>
            <a:r>
              <a:rPr b="1" sz="5600">
                <a:solidFill>
                  <a:srgbClr val="29708A"/>
                </a:solidFill>
                <a:uFill>
                  <a:solidFill>
                    <a:srgbClr val="29708A"/>
                  </a:solidFill>
                </a:uFill>
              </a:rPr>
              <a:t>Learning Element</a:t>
            </a:r>
          </a:p>
        </p:txBody>
      </p:sp>
      <p:sp>
        <p:nvSpPr>
          <p:cNvPr id="169" name="Shape 169"/>
          <p:cNvSpPr/>
          <p:nvPr>
            <p:ph type="body" idx="1"/>
          </p:nvPr>
        </p:nvSpPr>
        <p:spPr>
          <a:xfrm>
            <a:off x="783449" y="2293902"/>
            <a:ext cx="11433388" cy="6791396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002E7A"/>
                </a:solidFill>
                <a:uFill>
                  <a:solidFill>
                    <a:srgbClr val="002E7A"/>
                  </a:solidFill>
                </a:uFill>
              </a:rPr>
              <a:t>responsible for making improvements</a:t>
            </a:r>
            <a:endParaRPr sz="2400">
              <a:solidFill>
                <a:srgbClr val="002E7A"/>
              </a:solidFill>
              <a:uFill>
                <a:solidFill>
                  <a:srgbClr val="002E7A"/>
                </a:solidFill>
              </a:uFill>
            </a:endParaRP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002E7A"/>
                </a:solidFill>
                <a:uFill>
                  <a:solidFill>
                    <a:srgbClr val="002E7A"/>
                  </a:solidFill>
                </a:uFill>
              </a:rPr>
              <a:t>uses knowledge about the agent and feedback on its actions to improve performance</a:t>
            </a:r>
          </a:p>
        </p:txBody>
      </p:sp>
      <p:sp>
        <p:nvSpPr>
          <p:cNvPr id="170" name="Shape 170"/>
          <p:cNvSpPr/>
          <p:nvPr>
            <p:ph type="sldNum" sz="quarter" idx="2"/>
          </p:nvPr>
        </p:nvSpPr>
        <p:spPr>
          <a:xfrm rot="20250106">
            <a:off x="10070874" y="8997183"/>
            <a:ext cx="197311" cy="23163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b="0" sz="1800">
                <a:solidFill>
                  <a:srgbClr val="000000"/>
                </a:solidFill>
                <a:uFillTx/>
              </a:defRPr>
            </a:pPr>
            <a:fld id="{86CB4B4D-7CA3-9044-876B-883B54F8677D}" type="slidenum">
              <a:rPr b="1" sz="900">
                <a:solidFill>
                  <a:srgbClr val="0048AA"/>
                </a:solidFill>
                <a:uFill>
                  <a:solidFill>
                    <a:srgbClr val="0048AA"/>
                  </a:solidFill>
                </a:uFill>
              </a:rPr>
            </a:fld>
          </a:p>
        </p:txBody>
      </p:sp>
    </p:spTree>
  </p:cSld>
  <p:clrMapOvr>
    <a:masterClrMapping/>
  </p:clrMapOvr>
  <p:transition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/>
          <p:nvPr>
            <p:ph type="title"/>
          </p:nvPr>
        </p:nvSpPr>
        <p:spPr>
          <a:xfrm>
            <a:off x="781190" y="-1"/>
            <a:ext cx="11437905" cy="2207444"/>
          </a:xfrm>
          <a:prstGeom prst="rect">
            <a:avLst/>
          </a:prstGeom>
        </p:spPr>
        <p:txBody>
          <a:bodyPr/>
          <a:lstStyle/>
          <a:p>
            <a:pPr lvl="0">
              <a:defRPr b="0" sz="1800">
                <a:solidFill>
                  <a:srgbClr val="000000"/>
                </a:solidFill>
                <a:uFillTx/>
              </a:defRPr>
            </a:pPr>
            <a:r>
              <a:rPr b="1" sz="5600">
                <a:solidFill>
                  <a:srgbClr val="29708A"/>
                </a:solidFill>
                <a:uFill>
                  <a:solidFill>
                    <a:srgbClr val="29708A"/>
                  </a:solidFill>
                </a:uFill>
              </a:rPr>
              <a:t>Performance Element</a:t>
            </a:r>
          </a:p>
        </p:txBody>
      </p:sp>
      <p:sp>
        <p:nvSpPr>
          <p:cNvPr id="173" name="Shape 173"/>
          <p:cNvSpPr/>
          <p:nvPr>
            <p:ph type="body" idx="1"/>
          </p:nvPr>
        </p:nvSpPr>
        <p:spPr>
          <a:xfrm>
            <a:off x="783449" y="2293902"/>
            <a:ext cx="11433388" cy="6791396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002E7A"/>
                </a:solidFill>
                <a:uFill>
                  <a:solidFill>
                    <a:srgbClr val="002E7A"/>
                  </a:solidFill>
                </a:uFill>
              </a:rPr>
              <a:t>selects external actions</a:t>
            </a:r>
            <a:endParaRPr sz="2400">
              <a:solidFill>
                <a:srgbClr val="002E7A"/>
              </a:solidFill>
              <a:uFill>
                <a:solidFill>
                  <a:srgbClr val="002E7A"/>
                </a:solidFill>
              </a:uFill>
            </a:endParaRP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002E7A"/>
                </a:solidFill>
                <a:uFill>
                  <a:solidFill>
                    <a:srgbClr val="002E7A"/>
                  </a:solidFill>
                </a:uFill>
              </a:rPr>
              <a:t>collects percepts, decides on actions</a:t>
            </a:r>
            <a:endParaRPr sz="2400">
              <a:solidFill>
                <a:srgbClr val="002E7A"/>
              </a:solidFill>
              <a:uFill>
                <a:solidFill>
                  <a:srgbClr val="002E7A"/>
                </a:solidFill>
              </a:uFill>
            </a:endParaRP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002E7A"/>
                </a:solidFill>
                <a:uFill>
                  <a:solidFill>
                    <a:srgbClr val="002E7A"/>
                  </a:solidFill>
                </a:uFill>
              </a:rPr>
              <a:t>incorporated most aspects of our previous agent design</a:t>
            </a:r>
          </a:p>
        </p:txBody>
      </p:sp>
      <p:sp>
        <p:nvSpPr>
          <p:cNvPr id="174" name="Shape 174"/>
          <p:cNvSpPr/>
          <p:nvPr>
            <p:ph type="sldNum" sz="quarter" idx="2"/>
          </p:nvPr>
        </p:nvSpPr>
        <p:spPr>
          <a:xfrm rot="20250106">
            <a:off x="10070874" y="8997183"/>
            <a:ext cx="197311" cy="23163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b="0" sz="1800">
                <a:solidFill>
                  <a:srgbClr val="000000"/>
                </a:solidFill>
                <a:uFillTx/>
              </a:defRPr>
            </a:pPr>
            <a:fld id="{86CB4B4D-7CA3-9044-876B-883B54F8677D}" type="slidenum">
              <a:rPr b="1" sz="900">
                <a:solidFill>
                  <a:srgbClr val="0048AA"/>
                </a:solidFill>
                <a:uFill>
                  <a:solidFill>
                    <a:srgbClr val="0048AA"/>
                  </a:solidFill>
                </a:uFill>
              </a:rPr>
            </a:fld>
          </a:p>
        </p:txBody>
      </p:sp>
    </p:spTree>
  </p:cSld>
  <p:clrMapOvr>
    <a:masterClrMapping/>
  </p:clrMapOvr>
  <p:transition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/>
          <p:nvPr>
            <p:ph type="title"/>
          </p:nvPr>
        </p:nvSpPr>
        <p:spPr>
          <a:xfrm>
            <a:off x="781190" y="-1"/>
            <a:ext cx="11437905" cy="2207444"/>
          </a:xfrm>
          <a:prstGeom prst="rect">
            <a:avLst/>
          </a:prstGeom>
        </p:spPr>
        <p:txBody>
          <a:bodyPr/>
          <a:lstStyle/>
          <a:p>
            <a:pPr lvl="0">
              <a:defRPr b="0" sz="1800">
                <a:solidFill>
                  <a:srgbClr val="000000"/>
                </a:solidFill>
                <a:uFillTx/>
              </a:defRPr>
            </a:pPr>
            <a:r>
              <a:rPr b="1" sz="5600">
                <a:solidFill>
                  <a:srgbClr val="29708A"/>
                </a:solidFill>
                <a:uFill>
                  <a:solidFill>
                    <a:srgbClr val="29708A"/>
                  </a:solidFill>
                </a:uFill>
              </a:rPr>
              <a:t>Critic </a:t>
            </a:r>
          </a:p>
        </p:txBody>
      </p:sp>
      <p:sp>
        <p:nvSpPr>
          <p:cNvPr id="177" name="Shape 177"/>
          <p:cNvSpPr/>
          <p:nvPr>
            <p:ph type="body" idx="1"/>
          </p:nvPr>
        </p:nvSpPr>
        <p:spPr>
          <a:xfrm>
            <a:off x="783449" y="2293902"/>
            <a:ext cx="11433388" cy="6791396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002E7A"/>
                </a:solidFill>
                <a:uFill>
                  <a:solidFill>
                    <a:srgbClr val="002E7A"/>
                  </a:solidFill>
                </a:uFill>
              </a:rPr>
              <a:t>informs the learning element about the performance of the action</a:t>
            </a:r>
            <a:endParaRPr sz="2400">
              <a:solidFill>
                <a:srgbClr val="002E7A"/>
              </a:solidFill>
              <a:uFill>
                <a:solidFill>
                  <a:srgbClr val="002E7A"/>
                </a:solidFill>
              </a:uFill>
            </a:endParaRP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002E7A"/>
                </a:solidFill>
                <a:uFill>
                  <a:solidFill>
                    <a:srgbClr val="002E7A"/>
                  </a:solidFill>
                </a:uFill>
              </a:rPr>
              <a:t>must use a fixed standard of performance</a:t>
            </a:r>
            <a:endParaRPr sz="2400">
              <a:solidFill>
                <a:srgbClr val="002E7A"/>
              </a:solidFill>
              <a:uFill>
                <a:solidFill>
                  <a:srgbClr val="002E7A"/>
                </a:solidFill>
              </a:uFill>
            </a:endParaRP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2200">
                <a:solidFill>
                  <a:srgbClr val="0042AA"/>
                </a:solidFill>
                <a:uFill>
                  <a:solidFill>
                    <a:srgbClr val="0042AA"/>
                  </a:solidFill>
                </a:uFill>
              </a:rPr>
              <a:t>should be from the outside</a:t>
            </a:r>
            <a:endParaRPr sz="2200">
              <a:solidFill>
                <a:srgbClr val="0042AA"/>
              </a:solidFill>
              <a:uFill>
                <a:solidFill>
                  <a:srgbClr val="0042AA"/>
                </a:solidFill>
              </a:uFill>
            </a:endParaRP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2200">
                <a:solidFill>
                  <a:srgbClr val="0042AA"/>
                </a:solidFill>
                <a:uFill>
                  <a:solidFill>
                    <a:srgbClr val="0042AA"/>
                  </a:solidFill>
                </a:uFill>
              </a:rPr>
              <a:t>an internal standard could be modified to improve performance</a:t>
            </a:r>
            <a:endParaRPr sz="2200">
              <a:solidFill>
                <a:srgbClr val="0042AA"/>
              </a:solidFill>
              <a:uFill>
                <a:solidFill>
                  <a:srgbClr val="0042AA"/>
                </a:solidFill>
              </a:uFill>
            </a:endParaRPr>
          </a:p>
          <a:p>
            <a:pPr lvl="2">
              <a:defRPr>
                <a:solidFill>
                  <a:srgbClr val="000000"/>
                </a:solidFill>
                <a:uFillTx/>
              </a:defRPr>
            </a:pPr>
            <a:r>
              <a:rPr>
                <a:solidFill>
                  <a:srgbClr val="0056D6"/>
                </a:solidFill>
                <a:uFill>
                  <a:solidFill>
                    <a:srgbClr val="0056D6"/>
                  </a:solidFill>
                </a:uFill>
              </a:rPr>
              <a:t>sometimes used by humans to justify or disguise low performance</a:t>
            </a:r>
          </a:p>
        </p:txBody>
      </p:sp>
      <p:sp>
        <p:nvSpPr>
          <p:cNvPr id="178" name="Shape 178"/>
          <p:cNvSpPr/>
          <p:nvPr>
            <p:ph type="sldNum" sz="quarter" idx="2"/>
          </p:nvPr>
        </p:nvSpPr>
        <p:spPr>
          <a:xfrm rot="20250106">
            <a:off x="10070874" y="8997183"/>
            <a:ext cx="197311" cy="23163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b="0" sz="1800">
                <a:solidFill>
                  <a:srgbClr val="000000"/>
                </a:solidFill>
                <a:uFillTx/>
              </a:defRPr>
            </a:pPr>
            <a:fld id="{86CB4B4D-7CA3-9044-876B-883B54F8677D}" type="slidenum">
              <a:rPr b="1" sz="900">
                <a:solidFill>
                  <a:srgbClr val="0048AA"/>
                </a:solidFill>
                <a:uFill>
                  <a:solidFill>
                    <a:srgbClr val="0048AA"/>
                  </a:solidFill>
                </a:uFill>
              </a:rPr>
            </a:fld>
          </a:p>
        </p:txBody>
      </p:sp>
    </p:spTree>
  </p:cSld>
  <p:clrMapOvr>
    <a:masterClrMapping/>
  </p:clrMapOvr>
  <p:transition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/>
          <p:nvPr>
            <p:ph type="title"/>
          </p:nvPr>
        </p:nvSpPr>
        <p:spPr>
          <a:xfrm>
            <a:off x="781190" y="-1"/>
            <a:ext cx="11437905" cy="2207444"/>
          </a:xfrm>
          <a:prstGeom prst="rect">
            <a:avLst/>
          </a:prstGeom>
        </p:spPr>
        <p:txBody>
          <a:bodyPr/>
          <a:lstStyle/>
          <a:p>
            <a:pPr lvl="0">
              <a:defRPr b="0" sz="1800">
                <a:solidFill>
                  <a:srgbClr val="000000"/>
                </a:solidFill>
                <a:uFillTx/>
              </a:defRPr>
            </a:pPr>
            <a:r>
              <a:rPr b="1" sz="5600">
                <a:solidFill>
                  <a:srgbClr val="29708A"/>
                </a:solidFill>
                <a:uFill>
                  <a:solidFill>
                    <a:srgbClr val="29708A"/>
                  </a:solidFill>
                </a:uFill>
              </a:rPr>
              <a:t>Problem Generator</a:t>
            </a:r>
          </a:p>
        </p:txBody>
      </p:sp>
      <p:sp>
        <p:nvSpPr>
          <p:cNvPr id="181" name="Shape 181"/>
          <p:cNvSpPr/>
          <p:nvPr>
            <p:ph type="body" idx="1"/>
          </p:nvPr>
        </p:nvSpPr>
        <p:spPr>
          <a:xfrm>
            <a:off x="783449" y="2293902"/>
            <a:ext cx="11433388" cy="6791396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002E7A"/>
                </a:solidFill>
                <a:uFill>
                  <a:solidFill>
                    <a:srgbClr val="002E7A"/>
                  </a:solidFill>
                </a:uFill>
              </a:rPr>
              <a:t>suggests actions that might lead to new experiences</a:t>
            </a:r>
            <a:endParaRPr sz="2400">
              <a:solidFill>
                <a:srgbClr val="002E7A"/>
              </a:solidFill>
              <a:uFill>
                <a:solidFill>
                  <a:srgbClr val="002E7A"/>
                </a:solidFill>
              </a:uFill>
            </a:endParaRP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002E7A"/>
                </a:solidFill>
                <a:uFill>
                  <a:solidFill>
                    <a:srgbClr val="002E7A"/>
                  </a:solidFill>
                </a:uFill>
              </a:rPr>
              <a:t>may lead to some sub-optimal decisions in the short run</a:t>
            </a:r>
            <a:endParaRPr sz="2400">
              <a:solidFill>
                <a:srgbClr val="002E7A"/>
              </a:solidFill>
              <a:uFill>
                <a:solidFill>
                  <a:srgbClr val="002E7A"/>
                </a:solidFill>
              </a:uFill>
            </a:endParaRP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2200">
                <a:solidFill>
                  <a:srgbClr val="0042AA"/>
                </a:solidFill>
                <a:uFill>
                  <a:solidFill>
                    <a:srgbClr val="0042AA"/>
                  </a:solidFill>
                </a:uFill>
              </a:rPr>
              <a:t>in the long run, hopefully better actions may be discovered</a:t>
            </a:r>
            <a:endParaRPr sz="2200">
              <a:solidFill>
                <a:srgbClr val="0042AA"/>
              </a:solidFill>
              <a:uFill>
                <a:solidFill>
                  <a:srgbClr val="0042AA"/>
                </a:solidFill>
              </a:uFill>
            </a:endParaRP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002E7A"/>
                </a:solidFill>
                <a:uFill>
                  <a:solidFill>
                    <a:srgbClr val="002E7A"/>
                  </a:solidFill>
                </a:uFill>
              </a:rPr>
              <a:t>otherwise no exploration would occur</a:t>
            </a:r>
          </a:p>
        </p:txBody>
      </p:sp>
      <p:sp>
        <p:nvSpPr>
          <p:cNvPr id="182" name="Shape 182"/>
          <p:cNvSpPr/>
          <p:nvPr>
            <p:ph type="sldNum" sz="quarter" idx="2"/>
          </p:nvPr>
        </p:nvSpPr>
        <p:spPr>
          <a:xfrm rot="20250106">
            <a:off x="10070874" y="8997183"/>
            <a:ext cx="197311" cy="23163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b="0" sz="1800">
                <a:solidFill>
                  <a:srgbClr val="000000"/>
                </a:solidFill>
                <a:uFillTx/>
              </a:defRPr>
            </a:pPr>
            <a:fld id="{86CB4B4D-7CA3-9044-876B-883B54F8677D}" type="slidenum">
              <a:rPr b="1" sz="900">
                <a:solidFill>
                  <a:srgbClr val="0048AA"/>
                </a:solidFill>
                <a:uFill>
                  <a:solidFill>
                    <a:srgbClr val="0048AA"/>
                  </a:solidFill>
                </a:uFill>
              </a:rPr>
            </a:fld>
          </a:p>
        </p:txBody>
      </p:sp>
    </p:spTree>
  </p:cSld>
  <p:clrMapOvr>
    <a:masterClrMapping/>
  </p:clrMapOvr>
  <p:transition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/>
          <p:nvPr>
            <p:ph type="title"/>
          </p:nvPr>
        </p:nvSpPr>
        <p:spPr>
          <a:xfrm>
            <a:off x="781190" y="-1"/>
            <a:ext cx="11437905" cy="2207444"/>
          </a:xfrm>
          <a:prstGeom prst="rect">
            <a:avLst/>
          </a:prstGeom>
        </p:spPr>
        <p:txBody>
          <a:bodyPr/>
          <a:lstStyle/>
          <a:p>
            <a:pPr lvl="0">
              <a:defRPr b="0" sz="1800">
                <a:solidFill>
                  <a:srgbClr val="000000"/>
                </a:solidFill>
                <a:uFillTx/>
              </a:defRPr>
            </a:pPr>
            <a:r>
              <a:rPr b="1" sz="5600">
                <a:solidFill>
                  <a:srgbClr val="29708A"/>
                </a:solidFill>
                <a:uFill>
                  <a:solidFill>
                    <a:srgbClr val="29708A"/>
                  </a:solidFill>
                </a:uFill>
              </a:rPr>
              <a:t>Learning Element Design Issues</a:t>
            </a:r>
          </a:p>
        </p:txBody>
      </p:sp>
      <p:sp>
        <p:nvSpPr>
          <p:cNvPr id="185" name="Shape 185"/>
          <p:cNvSpPr/>
          <p:nvPr>
            <p:ph type="body" idx="1"/>
          </p:nvPr>
        </p:nvSpPr>
        <p:spPr>
          <a:xfrm>
            <a:off x="783449" y="2293902"/>
            <a:ext cx="11433388" cy="6791396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002E7A"/>
                </a:solidFill>
                <a:uFill>
                  <a:solidFill>
                    <a:srgbClr val="002E7A"/>
                  </a:solidFill>
                </a:uFill>
              </a:rPr>
              <a:t>selections of the components of the performance elements that are to be improved</a:t>
            </a:r>
            <a:endParaRPr sz="2400">
              <a:solidFill>
                <a:srgbClr val="002E7A"/>
              </a:solidFill>
              <a:uFill>
                <a:solidFill>
                  <a:srgbClr val="002E7A"/>
                </a:solidFill>
              </a:uFill>
            </a:endParaRP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002E7A"/>
                </a:solidFill>
                <a:uFill>
                  <a:solidFill>
                    <a:srgbClr val="002E7A"/>
                  </a:solidFill>
                </a:uFill>
              </a:rPr>
              <a:t>representation mechanisms used in those components</a:t>
            </a:r>
            <a:endParaRPr sz="2400">
              <a:solidFill>
                <a:srgbClr val="002E7A"/>
              </a:solidFill>
              <a:uFill>
                <a:solidFill>
                  <a:srgbClr val="002E7A"/>
                </a:solidFill>
              </a:uFill>
            </a:endParaRP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002E7A"/>
                </a:solidFill>
                <a:uFill>
                  <a:solidFill>
                    <a:srgbClr val="002E7A"/>
                  </a:solidFill>
                </a:uFill>
              </a:rPr>
              <a:t>availability of feedback</a:t>
            </a:r>
            <a:endParaRPr sz="2400">
              <a:solidFill>
                <a:srgbClr val="002E7A"/>
              </a:solidFill>
              <a:uFill>
                <a:solidFill>
                  <a:srgbClr val="002E7A"/>
                </a:solidFill>
              </a:uFill>
            </a:endParaRP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002E7A"/>
                </a:solidFill>
                <a:uFill>
                  <a:solidFill>
                    <a:srgbClr val="002E7A"/>
                  </a:solidFill>
                </a:uFill>
              </a:rPr>
              <a:t>availability of prior information</a:t>
            </a:r>
          </a:p>
        </p:txBody>
      </p:sp>
      <p:sp>
        <p:nvSpPr>
          <p:cNvPr id="186" name="Shape 186"/>
          <p:cNvSpPr/>
          <p:nvPr>
            <p:ph type="sldNum" sz="quarter" idx="2"/>
          </p:nvPr>
        </p:nvSpPr>
        <p:spPr>
          <a:xfrm rot="20250106">
            <a:off x="10070874" y="8997183"/>
            <a:ext cx="197311" cy="23163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b="0" sz="1800">
                <a:solidFill>
                  <a:srgbClr val="000000"/>
                </a:solidFill>
                <a:uFillTx/>
              </a:defRPr>
            </a:pPr>
            <a:fld id="{86CB4B4D-7CA3-9044-876B-883B54F8677D}" type="slidenum">
              <a:rPr b="1" sz="900">
                <a:solidFill>
                  <a:srgbClr val="0048AA"/>
                </a:solidFill>
                <a:uFill>
                  <a:solidFill>
                    <a:srgbClr val="0048AA"/>
                  </a:solidFill>
                </a:uFill>
              </a:rPr>
            </a:fld>
          </a:p>
        </p:txBody>
      </p:sp>
    </p:spTree>
  </p:cSld>
  <p:clrMapOvr>
    <a:masterClrMapping/>
  </p:clrMapOvr>
  <p:transition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/>
          <p:nvPr>
            <p:ph type="title"/>
          </p:nvPr>
        </p:nvSpPr>
        <p:spPr>
          <a:xfrm>
            <a:off x="781190" y="-1"/>
            <a:ext cx="11437905" cy="2207444"/>
          </a:xfrm>
          <a:prstGeom prst="rect">
            <a:avLst/>
          </a:prstGeom>
        </p:spPr>
        <p:txBody>
          <a:bodyPr/>
          <a:lstStyle/>
          <a:p>
            <a:pPr lvl="0">
              <a:defRPr b="0" sz="1800">
                <a:solidFill>
                  <a:srgbClr val="000000"/>
                </a:solidFill>
                <a:uFillTx/>
              </a:defRPr>
            </a:pPr>
            <a:r>
              <a:rPr b="1" sz="5600">
                <a:solidFill>
                  <a:srgbClr val="29708A"/>
                </a:solidFill>
                <a:uFill>
                  <a:solidFill>
                    <a:srgbClr val="29708A"/>
                  </a:solidFill>
                </a:uFill>
              </a:rPr>
              <a:t>Course Overview</a:t>
            </a:r>
          </a:p>
        </p:txBody>
      </p:sp>
      <p:sp>
        <p:nvSpPr>
          <p:cNvPr id="72" name="Shape 72"/>
          <p:cNvSpPr/>
          <p:nvPr>
            <p:ph type="body" idx="1"/>
          </p:nvPr>
        </p:nvSpPr>
        <p:spPr>
          <a:xfrm>
            <a:off x="783449" y="2293902"/>
            <a:ext cx="11433387" cy="6791396"/>
          </a:xfrm>
          <a:prstGeom prst="rect">
            <a:avLst/>
          </a:prstGeom>
        </p:spPr>
        <p:txBody>
          <a:bodyPr spcCol="571669"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002E7A"/>
                </a:solidFill>
                <a:uFill>
                  <a:solidFill>
                    <a:srgbClr val="002E7A"/>
                  </a:solidFill>
                </a:uFill>
              </a:rPr>
              <a:t>Introduction</a:t>
            </a:r>
            <a:endParaRPr sz="2400">
              <a:solidFill>
                <a:srgbClr val="002E7A"/>
              </a:solidFill>
              <a:uFill>
                <a:solidFill>
                  <a:srgbClr val="002E7A"/>
                </a:solidFill>
              </a:uFill>
            </a:endParaRP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002E7A"/>
                </a:solidFill>
                <a:uFill>
                  <a:solidFill>
                    <a:srgbClr val="002E7A"/>
                  </a:solidFill>
                </a:uFill>
              </a:rPr>
              <a:t>Intelligent Agents</a:t>
            </a:r>
            <a:endParaRPr sz="2400">
              <a:solidFill>
                <a:srgbClr val="002E7A"/>
              </a:solidFill>
              <a:uFill>
                <a:solidFill>
                  <a:srgbClr val="002E7A"/>
                </a:solidFill>
              </a:uFill>
            </a:endParaRP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002E7A"/>
                </a:solidFill>
                <a:uFill>
                  <a:solidFill>
                    <a:srgbClr val="002E7A"/>
                  </a:solidFill>
                </a:uFill>
              </a:rPr>
              <a:t>Search</a:t>
            </a:r>
            <a:endParaRPr sz="2400">
              <a:solidFill>
                <a:srgbClr val="002E7A"/>
              </a:solidFill>
              <a:uFill>
                <a:solidFill>
                  <a:srgbClr val="002E7A"/>
                </a:solidFill>
              </a:uFill>
            </a:endParaRP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2200">
                <a:solidFill>
                  <a:srgbClr val="0042AA"/>
                </a:solidFill>
                <a:uFill>
                  <a:solidFill>
                    <a:srgbClr val="0042AA"/>
                  </a:solidFill>
                </a:uFill>
              </a:rPr>
              <a:t>problem solving through search</a:t>
            </a:r>
            <a:endParaRPr sz="2200">
              <a:solidFill>
                <a:srgbClr val="0042AA"/>
              </a:solidFill>
              <a:uFill>
                <a:solidFill>
                  <a:srgbClr val="0042AA"/>
                </a:solidFill>
              </a:uFill>
            </a:endParaRP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2200">
                <a:solidFill>
                  <a:srgbClr val="0042AA"/>
                </a:solidFill>
                <a:uFill>
                  <a:solidFill>
                    <a:srgbClr val="0042AA"/>
                  </a:solidFill>
                </a:uFill>
              </a:rPr>
              <a:t>uninformed search</a:t>
            </a:r>
            <a:endParaRPr sz="2200">
              <a:solidFill>
                <a:srgbClr val="0042AA"/>
              </a:solidFill>
              <a:uFill>
                <a:solidFill>
                  <a:srgbClr val="0042AA"/>
                </a:solidFill>
              </a:uFill>
            </a:endParaRP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2200">
                <a:solidFill>
                  <a:srgbClr val="0042AA"/>
                </a:solidFill>
                <a:uFill>
                  <a:solidFill>
                    <a:srgbClr val="0042AA"/>
                  </a:solidFill>
                </a:uFill>
              </a:rPr>
              <a:t>informed search</a:t>
            </a:r>
            <a:endParaRPr sz="2200">
              <a:solidFill>
                <a:srgbClr val="0042AA"/>
              </a:solidFill>
              <a:uFill>
                <a:solidFill>
                  <a:srgbClr val="0042AA"/>
                </a:solidFill>
              </a:uFill>
            </a:endParaRP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002E7A"/>
                </a:solidFill>
                <a:uFill>
                  <a:solidFill>
                    <a:srgbClr val="002E7A"/>
                  </a:solidFill>
                </a:uFill>
              </a:rPr>
              <a:t>Games</a:t>
            </a:r>
            <a:endParaRPr sz="2400">
              <a:solidFill>
                <a:srgbClr val="002E7A"/>
              </a:solidFill>
              <a:uFill>
                <a:solidFill>
                  <a:srgbClr val="002E7A"/>
                </a:solidFill>
              </a:uFill>
            </a:endParaRP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2200">
                <a:solidFill>
                  <a:srgbClr val="0042AA"/>
                </a:solidFill>
                <a:uFill>
                  <a:solidFill>
                    <a:srgbClr val="0042AA"/>
                  </a:solidFill>
                </a:uFill>
              </a:rPr>
              <a:t>games as search problems</a:t>
            </a:r>
            <a:endParaRPr sz="2200">
              <a:solidFill>
                <a:srgbClr val="0042AA"/>
              </a:solidFill>
              <a:uFill>
                <a:solidFill>
                  <a:srgbClr val="0042AA"/>
                </a:solidFill>
              </a:uFill>
            </a:endParaRP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002E7A"/>
                </a:solidFill>
                <a:uFill>
                  <a:solidFill>
                    <a:srgbClr val="002E7A"/>
                  </a:solidFill>
                </a:uFill>
              </a:rPr>
              <a:t>Knowledge and Reasoning</a:t>
            </a:r>
            <a:endParaRPr sz="2400">
              <a:solidFill>
                <a:srgbClr val="002E7A"/>
              </a:solidFill>
              <a:uFill>
                <a:solidFill>
                  <a:srgbClr val="002E7A"/>
                </a:solidFill>
              </a:uFill>
            </a:endParaRP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2200">
                <a:solidFill>
                  <a:srgbClr val="0042AA"/>
                </a:solidFill>
                <a:uFill>
                  <a:solidFill>
                    <a:srgbClr val="0042AA"/>
                  </a:solidFill>
                </a:uFill>
              </a:rPr>
              <a:t>reasoning agents</a:t>
            </a:r>
            <a:endParaRPr sz="2200">
              <a:solidFill>
                <a:srgbClr val="0042AA"/>
              </a:solidFill>
              <a:uFill>
                <a:solidFill>
                  <a:srgbClr val="0042AA"/>
                </a:solidFill>
              </a:uFill>
            </a:endParaRP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2200">
                <a:solidFill>
                  <a:srgbClr val="0042AA"/>
                </a:solidFill>
                <a:uFill>
                  <a:solidFill>
                    <a:srgbClr val="0042AA"/>
                  </a:solidFill>
                </a:uFill>
              </a:rPr>
              <a:t>propositional logic</a:t>
            </a:r>
            <a:endParaRPr sz="2200">
              <a:solidFill>
                <a:srgbClr val="0042AA"/>
              </a:solidFill>
              <a:uFill>
                <a:solidFill>
                  <a:srgbClr val="0042AA"/>
                </a:solidFill>
              </a:uFill>
            </a:endParaRP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2200">
                <a:solidFill>
                  <a:srgbClr val="0042AA"/>
                </a:solidFill>
                <a:uFill>
                  <a:solidFill>
                    <a:srgbClr val="0042AA"/>
                  </a:solidFill>
                </a:uFill>
              </a:rPr>
              <a:t>predicate logic</a:t>
            </a:r>
            <a:endParaRPr sz="2200">
              <a:solidFill>
                <a:srgbClr val="0042AA"/>
              </a:solidFill>
              <a:uFill>
                <a:solidFill>
                  <a:srgbClr val="0042AA"/>
                </a:solidFill>
              </a:uFill>
            </a:endParaRP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2200">
                <a:solidFill>
                  <a:srgbClr val="0042AA"/>
                </a:solidFill>
                <a:uFill>
                  <a:solidFill>
                    <a:srgbClr val="0042AA"/>
                  </a:solidFill>
                </a:uFill>
              </a:rPr>
              <a:t>knowledge-based systems</a:t>
            </a:r>
            <a:endParaRPr sz="2200">
              <a:solidFill>
                <a:srgbClr val="0042AA"/>
              </a:solidFill>
              <a:uFill>
                <a:solidFill>
                  <a:srgbClr val="0042AA"/>
                </a:solidFill>
              </a:uFill>
            </a:endParaRP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002E7A"/>
                </a:solidFill>
                <a:uFill>
                  <a:solidFill>
                    <a:srgbClr val="002E7A"/>
                  </a:solidFill>
                </a:uFill>
              </a:rPr>
              <a:t>Learning</a:t>
            </a:r>
            <a:endParaRPr sz="2400">
              <a:solidFill>
                <a:srgbClr val="002E7A"/>
              </a:solidFill>
              <a:uFill>
                <a:solidFill>
                  <a:srgbClr val="002E7A"/>
                </a:solidFill>
              </a:uFill>
            </a:endParaRP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2200">
                <a:solidFill>
                  <a:srgbClr val="0042AA"/>
                </a:solidFill>
                <a:uFill>
                  <a:solidFill>
                    <a:srgbClr val="0042AA"/>
                  </a:solidFill>
                </a:uFill>
              </a:rPr>
              <a:t>PAC learning</a:t>
            </a:r>
            <a:endParaRPr sz="2200">
              <a:solidFill>
                <a:srgbClr val="0042AA"/>
              </a:solidFill>
              <a:uFill>
                <a:solidFill>
                  <a:srgbClr val="0042AA"/>
                </a:solidFill>
              </a:uFill>
            </a:endParaRP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2200">
                <a:solidFill>
                  <a:srgbClr val="0042AA"/>
                </a:solidFill>
                <a:uFill>
                  <a:solidFill>
                    <a:srgbClr val="0042AA"/>
                  </a:solidFill>
                </a:uFill>
              </a:rPr>
              <a:t>learning from observation</a:t>
            </a:r>
            <a:endParaRPr sz="2200">
              <a:solidFill>
                <a:srgbClr val="0042AA"/>
              </a:solidFill>
              <a:uFill>
                <a:solidFill>
                  <a:srgbClr val="0042AA"/>
                </a:solidFill>
              </a:uFill>
            </a:endParaRP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2200">
                <a:solidFill>
                  <a:srgbClr val="0042AA"/>
                </a:solidFill>
                <a:uFill>
                  <a:solidFill>
                    <a:srgbClr val="0042AA"/>
                  </a:solidFill>
                </a:uFill>
              </a:rPr>
              <a:t>neural networks</a:t>
            </a:r>
            <a:endParaRPr sz="2200">
              <a:solidFill>
                <a:srgbClr val="0042AA"/>
              </a:solidFill>
              <a:uFill>
                <a:solidFill>
                  <a:srgbClr val="0042AA"/>
                </a:solidFill>
              </a:uFill>
            </a:endParaRP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002E7A"/>
                </a:solidFill>
                <a:uFill>
                  <a:solidFill>
                    <a:srgbClr val="002E7A"/>
                  </a:solidFill>
                </a:uFill>
              </a:rPr>
              <a:t>Conclusions</a:t>
            </a:r>
          </a:p>
        </p:txBody>
      </p:sp>
      <p:sp>
        <p:nvSpPr>
          <p:cNvPr id="73" name="Shape 73"/>
          <p:cNvSpPr/>
          <p:nvPr>
            <p:ph type="sldNum" sz="quarter" idx="2"/>
          </p:nvPr>
        </p:nvSpPr>
        <p:spPr>
          <a:xfrm rot="20667953">
            <a:off x="10075997" y="8983502"/>
            <a:ext cx="184643" cy="23163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b="0" sz="1800">
                <a:solidFill>
                  <a:srgbClr val="000000"/>
                </a:solidFill>
                <a:uFillTx/>
              </a:defRPr>
            </a:pPr>
            <a:fld id="{86CB4B4D-7CA3-9044-876B-883B54F8677D}" type="slidenum">
              <a:rPr b="1" sz="900">
                <a:solidFill>
                  <a:srgbClr val="0048AA"/>
                </a:solidFill>
                <a:uFill>
                  <a:solidFill>
                    <a:srgbClr val="0048AA"/>
                  </a:solidFill>
                </a:uFill>
              </a:rPr>
            </a:fld>
          </a:p>
        </p:txBody>
      </p:sp>
      <p:sp>
        <p:nvSpPr>
          <p:cNvPr id="74" name="Shape 74"/>
          <p:cNvSpPr/>
          <p:nvPr/>
        </p:nvSpPr>
        <p:spPr>
          <a:xfrm>
            <a:off x="5447065" y="2068406"/>
            <a:ext cx="1128537" cy="984110"/>
          </a:xfrm>
          <a:prstGeom prst="rightArrow">
            <a:avLst>
              <a:gd name="adj1" fmla="val 32000"/>
              <a:gd name="adj2" fmla="val 51604"/>
            </a:avLst>
          </a:prstGeom>
          <a:solidFill>
            <a:srgbClr val="C82506"/>
          </a:solidFill>
          <a:ln w="12700">
            <a:solidFill/>
            <a:round/>
          </a:ln>
        </p:spPr>
        <p:txBody>
          <a:bodyPr lIns="0" tIns="0" rIns="0" bIns="0" anchor="ctr"/>
          <a:lstStyle/>
          <a:p>
            <a:pPr lvl="0" algn="ctr" defTabSz="584200">
              <a:buClr>
                <a:srgbClr val="000000"/>
              </a:buClr>
              <a:defRPr sz="54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+mj-lt"/>
                <a:ea typeface="+mj-ea"/>
                <a:cs typeface="+mj-cs"/>
                <a:sym typeface="News Gothic MT"/>
              </a:defRPr>
            </a:pPr>
          </a:p>
        </p:txBody>
      </p:sp>
    </p:spTree>
  </p:cSld>
  <p:clrMapOvr>
    <a:masterClrMapping/>
  </p:clrMapOvr>
  <p:transition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/>
          <p:nvPr>
            <p:ph type="title"/>
          </p:nvPr>
        </p:nvSpPr>
        <p:spPr>
          <a:xfrm>
            <a:off x="781190" y="-1"/>
            <a:ext cx="11437905" cy="2207444"/>
          </a:xfrm>
          <a:prstGeom prst="rect">
            <a:avLst/>
          </a:prstGeom>
        </p:spPr>
        <p:txBody>
          <a:bodyPr/>
          <a:lstStyle/>
          <a:p>
            <a:pPr lvl="0">
              <a:defRPr b="0" sz="1800">
                <a:solidFill>
                  <a:srgbClr val="000000"/>
                </a:solidFill>
                <a:uFillTx/>
              </a:defRPr>
            </a:pPr>
            <a:r>
              <a:rPr b="1" sz="5600">
                <a:solidFill>
                  <a:srgbClr val="29708A"/>
                </a:solidFill>
                <a:uFill>
                  <a:solidFill>
                    <a:srgbClr val="29708A"/>
                  </a:solidFill>
                </a:uFill>
              </a:rPr>
              <a:t>Performance Element Components</a:t>
            </a:r>
          </a:p>
        </p:txBody>
      </p:sp>
      <p:sp>
        <p:nvSpPr>
          <p:cNvPr id="189" name="Shape 189"/>
          <p:cNvSpPr/>
          <p:nvPr>
            <p:ph type="body" idx="1"/>
          </p:nvPr>
        </p:nvSpPr>
        <p:spPr>
          <a:xfrm>
            <a:off x="783449" y="2293902"/>
            <a:ext cx="11433388" cy="6791396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002E7A"/>
                </a:solidFill>
                <a:uFill>
                  <a:solidFill>
                    <a:srgbClr val="002E7A"/>
                  </a:solidFill>
                </a:uFill>
              </a:rPr>
              <a:t>multitude of different designs of the performance element</a:t>
            </a:r>
            <a:endParaRPr sz="2400">
              <a:solidFill>
                <a:srgbClr val="002E7A"/>
              </a:solidFill>
              <a:uFill>
                <a:solidFill>
                  <a:srgbClr val="002E7A"/>
                </a:solidFill>
              </a:uFill>
            </a:endParaRP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2200">
                <a:solidFill>
                  <a:srgbClr val="0042AA"/>
                </a:solidFill>
                <a:uFill>
                  <a:solidFill>
                    <a:srgbClr val="0042AA"/>
                  </a:solidFill>
                </a:uFill>
              </a:rPr>
              <a:t>corresponding to the various agent types discussed earlier</a:t>
            </a:r>
            <a:endParaRPr sz="2200">
              <a:solidFill>
                <a:srgbClr val="0042AA"/>
              </a:solidFill>
              <a:uFill>
                <a:solidFill>
                  <a:srgbClr val="0042AA"/>
                </a:solidFill>
              </a:uFill>
            </a:endParaRP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002E7A"/>
                </a:solidFill>
                <a:uFill>
                  <a:solidFill>
                    <a:srgbClr val="002E7A"/>
                  </a:solidFill>
                </a:uFill>
              </a:rPr>
              <a:t>candidate components for learning</a:t>
            </a:r>
            <a:endParaRPr sz="2400">
              <a:solidFill>
                <a:srgbClr val="002E7A"/>
              </a:solidFill>
              <a:uFill>
                <a:solidFill>
                  <a:srgbClr val="002E7A"/>
                </a:solidFill>
              </a:uFill>
            </a:endParaRP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2200">
                <a:solidFill>
                  <a:srgbClr val="0042AA"/>
                </a:solidFill>
                <a:uFill>
                  <a:solidFill>
                    <a:srgbClr val="0042AA"/>
                  </a:solidFill>
                </a:uFill>
              </a:rPr>
              <a:t>mapping from conditions to actions</a:t>
            </a:r>
            <a:endParaRPr sz="2200">
              <a:solidFill>
                <a:srgbClr val="0042AA"/>
              </a:solidFill>
              <a:uFill>
                <a:solidFill>
                  <a:srgbClr val="0042AA"/>
                </a:solidFill>
              </a:uFill>
            </a:endParaRP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2200">
                <a:solidFill>
                  <a:srgbClr val="0042AA"/>
                </a:solidFill>
                <a:uFill>
                  <a:solidFill>
                    <a:srgbClr val="0042AA"/>
                  </a:solidFill>
                </a:uFill>
              </a:rPr>
              <a:t>methods of inferring world properties from percept sequences</a:t>
            </a:r>
            <a:endParaRPr sz="2200">
              <a:solidFill>
                <a:srgbClr val="0042AA"/>
              </a:solidFill>
              <a:uFill>
                <a:solidFill>
                  <a:srgbClr val="0042AA"/>
                </a:solidFill>
              </a:uFill>
            </a:endParaRP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2200">
                <a:solidFill>
                  <a:srgbClr val="0042AA"/>
                </a:solidFill>
                <a:uFill>
                  <a:solidFill>
                    <a:srgbClr val="0042AA"/>
                  </a:solidFill>
                </a:uFill>
              </a:rPr>
              <a:t>changes in the world</a:t>
            </a:r>
            <a:endParaRPr sz="2200">
              <a:solidFill>
                <a:srgbClr val="0042AA"/>
              </a:solidFill>
              <a:uFill>
                <a:solidFill>
                  <a:srgbClr val="0042AA"/>
                </a:solidFill>
              </a:uFill>
            </a:endParaRP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2200">
                <a:solidFill>
                  <a:srgbClr val="0042AA"/>
                </a:solidFill>
                <a:uFill>
                  <a:solidFill>
                    <a:srgbClr val="0042AA"/>
                  </a:solidFill>
                </a:uFill>
              </a:rPr>
              <a:t>exploration of possible actions</a:t>
            </a:r>
            <a:endParaRPr sz="2200">
              <a:solidFill>
                <a:srgbClr val="0042AA"/>
              </a:solidFill>
              <a:uFill>
                <a:solidFill>
                  <a:srgbClr val="0042AA"/>
                </a:solidFill>
              </a:uFill>
            </a:endParaRP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2200">
                <a:solidFill>
                  <a:srgbClr val="0042AA"/>
                </a:solidFill>
                <a:uFill>
                  <a:solidFill>
                    <a:srgbClr val="0042AA"/>
                  </a:solidFill>
                </a:uFill>
              </a:rPr>
              <a:t>utility information about the desirability of world states</a:t>
            </a:r>
            <a:endParaRPr sz="2200">
              <a:solidFill>
                <a:srgbClr val="0042AA"/>
              </a:solidFill>
              <a:uFill>
                <a:solidFill>
                  <a:srgbClr val="0042AA"/>
                </a:solidFill>
              </a:uFill>
            </a:endParaRP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2200">
                <a:solidFill>
                  <a:srgbClr val="0042AA"/>
                </a:solidFill>
                <a:uFill>
                  <a:solidFill>
                    <a:srgbClr val="0042AA"/>
                  </a:solidFill>
                </a:uFill>
              </a:rPr>
              <a:t>goals to achieve high utility values</a:t>
            </a:r>
          </a:p>
        </p:txBody>
      </p:sp>
      <p:sp>
        <p:nvSpPr>
          <p:cNvPr id="190" name="Shape 190"/>
          <p:cNvSpPr/>
          <p:nvPr>
            <p:ph type="sldNum" sz="quarter" idx="2"/>
          </p:nvPr>
        </p:nvSpPr>
        <p:spPr>
          <a:xfrm rot="20250106">
            <a:off x="10070874" y="8997183"/>
            <a:ext cx="197311" cy="23163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b="0" sz="1800">
                <a:solidFill>
                  <a:srgbClr val="000000"/>
                </a:solidFill>
                <a:uFillTx/>
              </a:defRPr>
            </a:pPr>
            <a:fld id="{86CB4B4D-7CA3-9044-876B-883B54F8677D}" type="slidenum">
              <a:rPr b="1" sz="900">
                <a:solidFill>
                  <a:srgbClr val="0048AA"/>
                </a:solidFill>
                <a:uFill>
                  <a:solidFill>
                    <a:srgbClr val="0048AA"/>
                  </a:solidFill>
                </a:uFill>
              </a:rPr>
            </a:fld>
          </a:p>
        </p:txBody>
      </p:sp>
    </p:spTree>
  </p:cSld>
  <p:clrMapOvr>
    <a:masterClrMapping/>
  </p:clrMapOvr>
  <p:transition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/>
          <p:nvPr>
            <p:ph type="title"/>
          </p:nvPr>
        </p:nvSpPr>
        <p:spPr>
          <a:xfrm>
            <a:off x="781190" y="-1"/>
            <a:ext cx="11437905" cy="2207444"/>
          </a:xfrm>
          <a:prstGeom prst="rect">
            <a:avLst/>
          </a:prstGeom>
        </p:spPr>
        <p:txBody>
          <a:bodyPr/>
          <a:lstStyle/>
          <a:p>
            <a:pPr lvl="0">
              <a:defRPr b="0" sz="1800">
                <a:solidFill>
                  <a:srgbClr val="000000"/>
                </a:solidFill>
                <a:uFillTx/>
              </a:defRPr>
            </a:pPr>
            <a:r>
              <a:rPr b="1" sz="5600">
                <a:solidFill>
                  <a:srgbClr val="29708A"/>
                </a:solidFill>
                <a:uFill>
                  <a:solidFill>
                    <a:srgbClr val="29708A"/>
                  </a:solidFill>
                </a:uFill>
              </a:rPr>
              <a:t>Component Representation</a:t>
            </a:r>
          </a:p>
        </p:txBody>
      </p:sp>
      <p:sp>
        <p:nvSpPr>
          <p:cNvPr id="193" name="Shape 193"/>
          <p:cNvSpPr/>
          <p:nvPr>
            <p:ph type="body" idx="1"/>
          </p:nvPr>
        </p:nvSpPr>
        <p:spPr>
          <a:xfrm>
            <a:off x="783449" y="2293902"/>
            <a:ext cx="11433388" cy="6791396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002E7A"/>
                </a:solidFill>
                <a:uFill>
                  <a:solidFill>
                    <a:srgbClr val="002E7A"/>
                  </a:solidFill>
                </a:uFill>
              </a:rPr>
              <a:t>many possible representation schemes</a:t>
            </a:r>
            <a:endParaRPr sz="2400">
              <a:solidFill>
                <a:srgbClr val="002E7A"/>
              </a:solidFill>
              <a:uFill>
                <a:solidFill>
                  <a:srgbClr val="002E7A"/>
                </a:solidFill>
              </a:uFill>
            </a:endParaRP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2200">
                <a:solidFill>
                  <a:srgbClr val="0042AA"/>
                </a:solidFill>
                <a:uFill>
                  <a:solidFill>
                    <a:srgbClr val="0042AA"/>
                  </a:solidFill>
                </a:uFill>
              </a:rPr>
              <a:t>weighted polynomials (e.g. in utility functions for games)</a:t>
            </a:r>
            <a:endParaRPr sz="2200">
              <a:solidFill>
                <a:srgbClr val="0042AA"/>
              </a:solidFill>
              <a:uFill>
                <a:solidFill>
                  <a:srgbClr val="0042AA"/>
                </a:solidFill>
              </a:uFill>
            </a:endParaRP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2200">
                <a:solidFill>
                  <a:srgbClr val="0042AA"/>
                </a:solidFill>
                <a:uFill>
                  <a:solidFill>
                    <a:srgbClr val="0042AA"/>
                  </a:solidFill>
                </a:uFill>
              </a:rPr>
              <a:t>propositional logic</a:t>
            </a:r>
            <a:endParaRPr sz="2200">
              <a:solidFill>
                <a:srgbClr val="0042AA"/>
              </a:solidFill>
              <a:uFill>
                <a:solidFill>
                  <a:srgbClr val="0042AA"/>
                </a:solidFill>
              </a:uFill>
            </a:endParaRP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2200">
                <a:solidFill>
                  <a:srgbClr val="0042AA"/>
                </a:solidFill>
                <a:uFill>
                  <a:solidFill>
                    <a:srgbClr val="0042AA"/>
                  </a:solidFill>
                </a:uFill>
              </a:rPr>
              <a:t>predicate logic</a:t>
            </a:r>
            <a:endParaRPr sz="2200">
              <a:solidFill>
                <a:srgbClr val="0042AA"/>
              </a:solidFill>
              <a:uFill>
                <a:solidFill>
                  <a:srgbClr val="0042AA"/>
                </a:solidFill>
              </a:uFill>
            </a:endParaRP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2200">
                <a:solidFill>
                  <a:srgbClr val="0042AA"/>
                </a:solidFill>
                <a:uFill>
                  <a:solidFill>
                    <a:srgbClr val="0042AA"/>
                  </a:solidFill>
                </a:uFill>
              </a:rPr>
              <a:t>probabilistic methods (e.g. belief networks)</a:t>
            </a:r>
            <a:endParaRPr sz="2200">
              <a:solidFill>
                <a:srgbClr val="0042AA"/>
              </a:solidFill>
              <a:uFill>
                <a:solidFill>
                  <a:srgbClr val="0042AA"/>
                </a:solidFill>
              </a:uFill>
            </a:endParaRP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002E7A"/>
                </a:solidFill>
                <a:uFill>
                  <a:solidFill>
                    <a:srgbClr val="002E7A"/>
                  </a:solidFill>
                </a:uFill>
              </a:rPr>
              <a:t>learning methods have been explored and developed for many representation schemes </a:t>
            </a:r>
          </a:p>
        </p:txBody>
      </p:sp>
      <p:sp>
        <p:nvSpPr>
          <p:cNvPr id="194" name="Shape 194"/>
          <p:cNvSpPr/>
          <p:nvPr>
            <p:ph type="sldNum" sz="quarter" idx="2"/>
          </p:nvPr>
        </p:nvSpPr>
        <p:spPr>
          <a:xfrm rot="20250106">
            <a:off x="10070874" y="8997183"/>
            <a:ext cx="197311" cy="23163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b="0" sz="1800">
                <a:solidFill>
                  <a:srgbClr val="000000"/>
                </a:solidFill>
                <a:uFillTx/>
              </a:defRPr>
            </a:pPr>
            <a:fld id="{86CB4B4D-7CA3-9044-876B-883B54F8677D}" type="slidenum">
              <a:rPr b="1" sz="900">
                <a:solidFill>
                  <a:srgbClr val="0048AA"/>
                </a:solidFill>
                <a:uFill>
                  <a:solidFill>
                    <a:srgbClr val="0048AA"/>
                  </a:solidFill>
                </a:uFill>
              </a:rPr>
            </a:fld>
          </a:p>
        </p:txBody>
      </p:sp>
    </p:spTree>
  </p:cSld>
  <p:clrMapOvr>
    <a:masterClrMapping/>
  </p:clrMapOvr>
  <p:transition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/>
          <p:nvPr>
            <p:ph type="title"/>
          </p:nvPr>
        </p:nvSpPr>
        <p:spPr>
          <a:xfrm>
            <a:off x="781190" y="-1"/>
            <a:ext cx="11437905" cy="2207444"/>
          </a:xfrm>
          <a:prstGeom prst="rect">
            <a:avLst/>
          </a:prstGeom>
        </p:spPr>
        <p:txBody>
          <a:bodyPr/>
          <a:lstStyle/>
          <a:p>
            <a:pPr lvl="0">
              <a:defRPr b="0" sz="1800">
                <a:solidFill>
                  <a:srgbClr val="000000"/>
                </a:solidFill>
                <a:uFillTx/>
              </a:defRPr>
            </a:pPr>
            <a:r>
              <a:rPr b="1" sz="5600">
                <a:solidFill>
                  <a:srgbClr val="29708A"/>
                </a:solidFill>
                <a:uFill>
                  <a:solidFill>
                    <a:srgbClr val="29708A"/>
                  </a:solidFill>
                </a:uFill>
              </a:rPr>
              <a:t>Forms of Learning</a:t>
            </a:r>
          </a:p>
        </p:txBody>
      </p:sp>
      <p:sp>
        <p:nvSpPr>
          <p:cNvPr id="197" name="Shape 197"/>
          <p:cNvSpPr/>
          <p:nvPr>
            <p:ph type="body" idx="1"/>
          </p:nvPr>
        </p:nvSpPr>
        <p:spPr>
          <a:xfrm>
            <a:off x="783449" y="2293902"/>
            <a:ext cx="11433388" cy="6791396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002E7A"/>
                </a:solidFill>
                <a:uFill>
                  <a:solidFill>
                    <a:srgbClr val="002E7A"/>
                  </a:solidFill>
                </a:uFill>
              </a:rPr>
              <a:t>supervised learning</a:t>
            </a:r>
            <a:endParaRPr sz="2400">
              <a:solidFill>
                <a:srgbClr val="002E7A"/>
              </a:solidFill>
              <a:uFill>
                <a:solidFill>
                  <a:srgbClr val="002E7A"/>
                </a:solidFill>
              </a:uFill>
            </a:endParaRP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2200">
                <a:solidFill>
                  <a:srgbClr val="0042AA"/>
                </a:solidFill>
                <a:uFill>
                  <a:solidFill>
                    <a:srgbClr val="0042AA"/>
                  </a:solidFill>
                </a:uFill>
              </a:rPr>
              <a:t>an agent tries to find a function that matches examples from a sample set</a:t>
            </a:r>
            <a:endParaRPr sz="2200">
              <a:solidFill>
                <a:srgbClr val="0042AA"/>
              </a:solidFill>
              <a:uFill>
                <a:solidFill>
                  <a:srgbClr val="0042AA"/>
                </a:solidFill>
              </a:uFill>
            </a:endParaRPr>
          </a:p>
          <a:p>
            <a:pPr lvl="2">
              <a:defRPr>
                <a:solidFill>
                  <a:srgbClr val="000000"/>
                </a:solidFill>
                <a:uFillTx/>
              </a:defRPr>
            </a:pPr>
            <a:r>
              <a:rPr>
                <a:solidFill>
                  <a:srgbClr val="0056D6"/>
                </a:solidFill>
                <a:uFill>
                  <a:solidFill>
                    <a:srgbClr val="0056D6"/>
                  </a:solidFill>
                </a:uFill>
              </a:rPr>
              <a:t>each example provides an input together with the correct output</a:t>
            </a:r>
            <a:endParaRPr>
              <a:solidFill>
                <a:srgbClr val="0056D6"/>
              </a:solidFill>
              <a:uFill>
                <a:solidFill>
                  <a:srgbClr val="0056D6"/>
                </a:solidFill>
              </a:uFill>
            </a:endParaRP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2200">
                <a:solidFill>
                  <a:srgbClr val="0042AA"/>
                </a:solidFill>
                <a:uFill>
                  <a:solidFill>
                    <a:srgbClr val="0042AA"/>
                  </a:solidFill>
                </a:uFill>
              </a:rPr>
              <a:t>a teacher provides feedback on the outcome</a:t>
            </a:r>
            <a:endParaRPr sz="2200">
              <a:solidFill>
                <a:srgbClr val="0042AA"/>
              </a:solidFill>
              <a:uFill>
                <a:solidFill>
                  <a:srgbClr val="0042AA"/>
                </a:solidFill>
              </a:uFill>
            </a:endParaRPr>
          </a:p>
          <a:p>
            <a:pPr lvl="2">
              <a:defRPr>
                <a:solidFill>
                  <a:srgbClr val="000000"/>
                </a:solidFill>
                <a:uFillTx/>
              </a:defRPr>
            </a:pPr>
            <a:r>
              <a:rPr>
                <a:solidFill>
                  <a:srgbClr val="0056D6"/>
                </a:solidFill>
                <a:uFill>
                  <a:solidFill>
                    <a:srgbClr val="0056D6"/>
                  </a:solidFill>
                </a:uFill>
              </a:rPr>
              <a:t>the teacher can be an outside entity, or part of the environment</a:t>
            </a:r>
            <a:endParaRPr>
              <a:solidFill>
                <a:srgbClr val="0056D6"/>
              </a:solidFill>
              <a:uFill>
                <a:solidFill>
                  <a:srgbClr val="0056D6"/>
                </a:solidFill>
              </a:uFill>
            </a:endParaRP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002E7A"/>
                </a:solidFill>
                <a:uFill>
                  <a:solidFill>
                    <a:srgbClr val="002E7A"/>
                  </a:solidFill>
                </a:uFill>
              </a:rPr>
              <a:t>un-supervised learning</a:t>
            </a:r>
            <a:endParaRPr sz="2400">
              <a:solidFill>
                <a:srgbClr val="002E7A"/>
              </a:solidFill>
              <a:uFill>
                <a:solidFill>
                  <a:srgbClr val="002E7A"/>
                </a:solidFill>
              </a:uFill>
            </a:endParaRP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2200">
                <a:solidFill>
                  <a:srgbClr val="0042AA"/>
                </a:solidFill>
                <a:uFill>
                  <a:solidFill>
                    <a:srgbClr val="0042AA"/>
                  </a:solidFill>
                </a:uFill>
              </a:rPr>
              <a:t>the agent tries to learn from patterns without corresponding output values</a:t>
            </a:r>
            <a:endParaRPr sz="2200">
              <a:solidFill>
                <a:srgbClr val="0042AA"/>
              </a:solidFill>
              <a:uFill>
                <a:solidFill>
                  <a:srgbClr val="0042AA"/>
                </a:solidFill>
              </a:uFill>
            </a:endParaRP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002E7A"/>
                </a:solidFill>
                <a:uFill>
                  <a:solidFill>
                    <a:srgbClr val="002E7A"/>
                  </a:solidFill>
                </a:uFill>
              </a:rPr>
              <a:t>reinforcement learning</a:t>
            </a:r>
            <a:endParaRPr sz="2400">
              <a:solidFill>
                <a:srgbClr val="002E7A"/>
              </a:solidFill>
              <a:uFill>
                <a:solidFill>
                  <a:srgbClr val="002E7A"/>
                </a:solidFill>
              </a:uFill>
            </a:endParaRP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2200">
                <a:solidFill>
                  <a:srgbClr val="0042AA"/>
                </a:solidFill>
                <a:uFill>
                  <a:solidFill>
                    <a:srgbClr val="0042AA"/>
                  </a:solidFill>
                </a:uFill>
              </a:rPr>
              <a:t>the agent does not know the exact output for an input, but it receives feedback on the desirability of its behavior</a:t>
            </a:r>
            <a:endParaRPr sz="2200">
              <a:solidFill>
                <a:srgbClr val="0042AA"/>
              </a:solidFill>
              <a:uFill>
                <a:solidFill>
                  <a:srgbClr val="0042AA"/>
                </a:solidFill>
              </a:uFill>
            </a:endParaRPr>
          </a:p>
          <a:p>
            <a:pPr lvl="2">
              <a:defRPr>
                <a:solidFill>
                  <a:srgbClr val="000000"/>
                </a:solidFill>
                <a:uFillTx/>
              </a:defRPr>
            </a:pPr>
            <a:r>
              <a:rPr>
                <a:solidFill>
                  <a:srgbClr val="0056D6"/>
                </a:solidFill>
                <a:uFill>
                  <a:solidFill>
                    <a:srgbClr val="0056D6"/>
                  </a:solidFill>
                </a:uFill>
              </a:rPr>
              <a:t>the feedback can come from an outside entity, the environment, or the agent itself</a:t>
            </a:r>
            <a:endParaRPr>
              <a:solidFill>
                <a:srgbClr val="0056D6"/>
              </a:solidFill>
              <a:uFill>
                <a:solidFill>
                  <a:srgbClr val="0056D6"/>
                </a:solidFill>
              </a:uFill>
            </a:endParaRPr>
          </a:p>
          <a:p>
            <a:pPr lvl="2">
              <a:defRPr>
                <a:solidFill>
                  <a:srgbClr val="000000"/>
                </a:solidFill>
                <a:uFillTx/>
              </a:defRPr>
            </a:pPr>
            <a:r>
              <a:rPr>
                <a:solidFill>
                  <a:srgbClr val="0056D6"/>
                </a:solidFill>
                <a:uFill>
                  <a:solidFill>
                    <a:srgbClr val="0056D6"/>
                  </a:solidFill>
                </a:uFill>
              </a:rPr>
              <a:t>the feedback may be delayed, and not follow the respective action immediately</a:t>
            </a:r>
          </a:p>
        </p:txBody>
      </p:sp>
      <p:sp>
        <p:nvSpPr>
          <p:cNvPr id="198" name="Shape 198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b="0" sz="1800">
                <a:solidFill>
                  <a:srgbClr val="000000"/>
                </a:solidFill>
                <a:uFillTx/>
              </a:defRPr>
            </a:pPr>
            <a:fld id="{86CB4B4D-7CA3-9044-876B-883B54F8677D}" type="slidenum">
              <a:rPr b="1" sz="900">
                <a:solidFill>
                  <a:srgbClr val="0048AA"/>
                </a:solidFill>
                <a:uFill>
                  <a:solidFill>
                    <a:srgbClr val="0048AA"/>
                  </a:solidFill>
                </a:uFill>
              </a:rPr>
            </a:fld>
          </a:p>
        </p:txBody>
      </p:sp>
    </p:spTree>
  </p:cSld>
  <p:clrMapOvr>
    <a:masterClrMapping/>
  </p:clrMapOvr>
  <p:transition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/>
          <p:nvPr>
            <p:ph type="title"/>
          </p:nvPr>
        </p:nvSpPr>
        <p:spPr>
          <a:xfrm>
            <a:off x="781190" y="-1"/>
            <a:ext cx="11437905" cy="2207444"/>
          </a:xfrm>
          <a:prstGeom prst="rect">
            <a:avLst/>
          </a:prstGeom>
        </p:spPr>
        <p:txBody>
          <a:bodyPr/>
          <a:lstStyle/>
          <a:p>
            <a:pPr lvl="0">
              <a:defRPr b="0" sz="1800">
                <a:solidFill>
                  <a:srgbClr val="000000"/>
                </a:solidFill>
                <a:uFillTx/>
              </a:defRPr>
            </a:pPr>
            <a:r>
              <a:rPr b="1" sz="5600">
                <a:solidFill>
                  <a:srgbClr val="29708A"/>
                </a:solidFill>
                <a:uFill>
                  <a:solidFill>
                    <a:srgbClr val="29708A"/>
                  </a:solidFill>
                </a:uFill>
              </a:rPr>
              <a:t>Feedback</a:t>
            </a:r>
          </a:p>
        </p:txBody>
      </p:sp>
      <p:sp>
        <p:nvSpPr>
          <p:cNvPr id="201" name="Shape 201"/>
          <p:cNvSpPr/>
          <p:nvPr>
            <p:ph type="body" idx="1"/>
          </p:nvPr>
        </p:nvSpPr>
        <p:spPr>
          <a:xfrm>
            <a:off x="783449" y="2293902"/>
            <a:ext cx="11433388" cy="6791396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002E7A"/>
                </a:solidFill>
                <a:uFill>
                  <a:solidFill>
                    <a:srgbClr val="002E7A"/>
                  </a:solidFill>
                </a:uFill>
              </a:rPr>
              <a:t>provides information about the actual outcome of actions</a:t>
            </a:r>
            <a:endParaRPr sz="2400">
              <a:solidFill>
                <a:srgbClr val="002E7A"/>
              </a:solidFill>
              <a:uFill>
                <a:solidFill>
                  <a:srgbClr val="002E7A"/>
                </a:solidFill>
              </a:uFill>
            </a:endParaRP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002E7A"/>
                </a:solidFill>
                <a:uFill>
                  <a:solidFill>
                    <a:srgbClr val="002E7A"/>
                  </a:solidFill>
                </a:uFill>
              </a:rPr>
              <a:t>supervised learning</a:t>
            </a:r>
            <a:endParaRPr sz="2400">
              <a:solidFill>
                <a:srgbClr val="002E7A"/>
              </a:solidFill>
              <a:uFill>
                <a:solidFill>
                  <a:srgbClr val="002E7A"/>
                </a:solidFill>
              </a:uFill>
            </a:endParaRP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2200">
                <a:solidFill>
                  <a:srgbClr val="0042AA"/>
                </a:solidFill>
                <a:uFill>
                  <a:solidFill>
                    <a:srgbClr val="0042AA"/>
                  </a:solidFill>
                </a:uFill>
              </a:rPr>
              <a:t>both the input and the output of a component can be perceived by the agent directly</a:t>
            </a:r>
            <a:endParaRPr sz="2200">
              <a:solidFill>
                <a:srgbClr val="0042AA"/>
              </a:solidFill>
              <a:uFill>
                <a:solidFill>
                  <a:srgbClr val="0042AA"/>
                </a:solidFill>
              </a:uFill>
            </a:endParaRP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2200">
                <a:solidFill>
                  <a:srgbClr val="0042AA"/>
                </a:solidFill>
                <a:uFill>
                  <a:solidFill>
                    <a:srgbClr val="0042AA"/>
                  </a:solidFill>
                </a:uFill>
              </a:rPr>
              <a:t>the output may be provided by a teacher</a:t>
            </a:r>
            <a:endParaRPr sz="2200">
              <a:solidFill>
                <a:srgbClr val="0042AA"/>
              </a:solidFill>
              <a:uFill>
                <a:solidFill>
                  <a:srgbClr val="0042AA"/>
                </a:solidFill>
              </a:uFill>
            </a:endParaRP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002E7A"/>
                </a:solidFill>
                <a:uFill>
                  <a:solidFill>
                    <a:srgbClr val="002E7A"/>
                  </a:solidFill>
                </a:uFill>
              </a:rPr>
              <a:t>reinforcement learning </a:t>
            </a:r>
            <a:endParaRPr sz="2400">
              <a:solidFill>
                <a:srgbClr val="002E7A"/>
              </a:solidFill>
              <a:uFill>
                <a:solidFill>
                  <a:srgbClr val="002E7A"/>
                </a:solidFill>
              </a:uFill>
            </a:endParaRP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2200">
                <a:solidFill>
                  <a:srgbClr val="0042AA"/>
                </a:solidFill>
                <a:uFill>
                  <a:solidFill>
                    <a:srgbClr val="0042AA"/>
                  </a:solidFill>
                </a:uFill>
              </a:rPr>
              <a:t>feedback concerning the desirability of the agent’s behavior is available</a:t>
            </a:r>
            <a:endParaRPr sz="2200">
              <a:solidFill>
                <a:srgbClr val="0042AA"/>
              </a:solidFill>
              <a:uFill>
                <a:solidFill>
                  <a:srgbClr val="0042AA"/>
                </a:solidFill>
              </a:uFill>
            </a:endParaRPr>
          </a:p>
          <a:p>
            <a:pPr lvl="2">
              <a:defRPr>
                <a:solidFill>
                  <a:srgbClr val="000000"/>
                </a:solidFill>
                <a:uFillTx/>
              </a:defRPr>
            </a:pPr>
            <a:r>
              <a:rPr>
                <a:solidFill>
                  <a:srgbClr val="0056D6"/>
                </a:solidFill>
                <a:uFill>
                  <a:solidFill>
                    <a:srgbClr val="0056D6"/>
                  </a:solidFill>
                </a:uFill>
              </a:rPr>
              <a:t>not in the form of the correct output, or</a:t>
            </a:r>
            <a:endParaRPr>
              <a:solidFill>
                <a:srgbClr val="0056D6"/>
              </a:solidFill>
              <a:uFill>
                <a:solidFill>
                  <a:srgbClr val="0056D6"/>
                </a:solidFill>
              </a:uFill>
            </a:endParaRPr>
          </a:p>
          <a:p>
            <a:pPr lvl="2">
              <a:defRPr>
                <a:solidFill>
                  <a:srgbClr val="000000"/>
                </a:solidFill>
                <a:uFillTx/>
              </a:defRPr>
            </a:pPr>
            <a:r>
              <a:rPr>
                <a:solidFill>
                  <a:srgbClr val="0056D6"/>
                </a:solidFill>
                <a:uFill>
                  <a:solidFill>
                    <a:srgbClr val="0056D6"/>
                  </a:solidFill>
                </a:uFill>
              </a:rPr>
              <a:t>not immediately</a:t>
            </a:r>
            <a:endParaRPr>
              <a:solidFill>
                <a:srgbClr val="0056D6"/>
              </a:solidFill>
              <a:uFill>
                <a:solidFill>
                  <a:srgbClr val="0056D6"/>
                </a:solidFill>
              </a:uFill>
            </a:endParaRP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2200">
                <a:solidFill>
                  <a:srgbClr val="0042AA"/>
                </a:solidFill>
                <a:uFill>
                  <a:solidFill>
                    <a:srgbClr val="0042AA"/>
                  </a:solidFill>
                </a:uFill>
              </a:rPr>
              <a:t>may not be directly attributable to a particular action</a:t>
            </a:r>
            <a:endParaRPr sz="2200">
              <a:solidFill>
                <a:srgbClr val="0042AA"/>
              </a:solidFill>
              <a:uFill>
                <a:solidFill>
                  <a:srgbClr val="0042AA"/>
                </a:solidFill>
              </a:uFill>
            </a:endParaRPr>
          </a:p>
          <a:p>
            <a:pPr lvl="2">
              <a:defRPr>
                <a:solidFill>
                  <a:srgbClr val="000000"/>
                </a:solidFill>
                <a:uFillTx/>
              </a:defRPr>
            </a:pPr>
            <a:r>
              <a:rPr>
                <a:solidFill>
                  <a:srgbClr val="0056D6"/>
                </a:solidFill>
                <a:uFill>
                  <a:solidFill>
                    <a:srgbClr val="0056D6"/>
                  </a:solidFill>
                </a:uFill>
              </a:rPr>
              <a:t>feedback may occur only after a sequence of actions</a:t>
            </a:r>
            <a:endParaRPr>
              <a:solidFill>
                <a:srgbClr val="0056D6"/>
              </a:solidFill>
              <a:uFill>
                <a:solidFill>
                  <a:srgbClr val="0056D6"/>
                </a:solidFill>
              </a:uFill>
            </a:endParaRP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2200">
                <a:solidFill>
                  <a:srgbClr val="0042AA"/>
                </a:solidFill>
                <a:uFill>
                  <a:solidFill>
                    <a:srgbClr val="0042AA"/>
                  </a:solidFill>
                </a:uFill>
              </a:rPr>
              <a:t>the agent or component knows that it did something right (or wrong), but not what specific action caused it</a:t>
            </a:r>
          </a:p>
        </p:txBody>
      </p:sp>
      <p:sp>
        <p:nvSpPr>
          <p:cNvPr id="202" name="Shape 202"/>
          <p:cNvSpPr/>
          <p:nvPr>
            <p:ph type="sldNum" sz="quarter" idx="2"/>
          </p:nvPr>
        </p:nvSpPr>
        <p:spPr>
          <a:xfrm rot="20250106">
            <a:off x="10048578" y="8997183"/>
            <a:ext cx="241904" cy="23163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b="0" sz="1800">
                <a:solidFill>
                  <a:srgbClr val="000000"/>
                </a:solidFill>
                <a:uFillTx/>
              </a:defRPr>
            </a:pPr>
            <a:fld id="{86CB4B4D-7CA3-9044-876B-883B54F8677D}" type="slidenum">
              <a:rPr b="1" sz="900">
                <a:solidFill>
                  <a:srgbClr val="0048AA"/>
                </a:solidFill>
                <a:uFill>
                  <a:solidFill>
                    <a:srgbClr val="0048AA"/>
                  </a:solidFill>
                </a:uFill>
              </a:rPr>
            </a:fld>
          </a:p>
        </p:txBody>
      </p:sp>
    </p:spTree>
  </p:cSld>
  <p:clrMapOvr>
    <a:masterClrMapping/>
  </p:clrMapOvr>
  <p:transition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/>
          <p:nvPr>
            <p:ph type="title"/>
          </p:nvPr>
        </p:nvSpPr>
        <p:spPr>
          <a:xfrm>
            <a:off x="781190" y="-1"/>
            <a:ext cx="11437905" cy="2207444"/>
          </a:xfrm>
          <a:prstGeom prst="rect">
            <a:avLst/>
          </a:prstGeom>
        </p:spPr>
        <p:txBody>
          <a:bodyPr/>
          <a:lstStyle/>
          <a:p>
            <a:pPr lvl="0">
              <a:defRPr b="0" sz="1800">
                <a:solidFill>
                  <a:srgbClr val="000000"/>
                </a:solidFill>
                <a:uFillTx/>
              </a:defRPr>
            </a:pPr>
            <a:r>
              <a:rPr b="1" sz="5600">
                <a:solidFill>
                  <a:srgbClr val="29708A"/>
                </a:solidFill>
                <a:uFill>
                  <a:solidFill>
                    <a:srgbClr val="29708A"/>
                  </a:solidFill>
                </a:uFill>
              </a:rPr>
              <a:t>Feedback: Good Dog!</a:t>
            </a:r>
          </a:p>
        </p:txBody>
      </p:sp>
      <p:sp>
        <p:nvSpPr>
          <p:cNvPr id="205" name="Shape 205"/>
          <p:cNvSpPr/>
          <p:nvPr>
            <p:ph type="body" idx="1"/>
          </p:nvPr>
        </p:nvSpPr>
        <p:spPr>
          <a:xfrm>
            <a:off x="783449" y="2293902"/>
            <a:ext cx="5955454" cy="6791396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002E7A"/>
                </a:solidFill>
                <a:uFill>
                  <a:solidFill>
                    <a:srgbClr val="002E7A"/>
                  </a:solidFill>
                </a:uFill>
              </a:rPr>
              <a:t>Note: This does not constitute an endorsement of the book - I have no idea if it’s any good ...</a:t>
            </a:r>
          </a:p>
        </p:txBody>
      </p:sp>
      <p:sp>
        <p:nvSpPr>
          <p:cNvPr id="206" name="Shape 206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b="0" sz="1800">
                <a:solidFill>
                  <a:srgbClr val="000000"/>
                </a:solidFill>
                <a:uFillTx/>
              </a:defRPr>
            </a:pPr>
            <a:fld id="{86CB4B4D-7CA3-9044-876B-883B54F8677D}" type="slidenum">
              <a:rPr b="1" sz="900">
                <a:solidFill>
                  <a:srgbClr val="0048AA"/>
                </a:solidFill>
                <a:uFill>
                  <a:solidFill>
                    <a:srgbClr val="0048AA"/>
                  </a:solidFill>
                </a:uFill>
              </a:rPr>
            </a:fld>
          </a:p>
        </p:txBody>
      </p:sp>
      <p:grpSp>
        <p:nvGrpSpPr>
          <p:cNvPr id="209" name="Group 209"/>
          <p:cNvGrpSpPr/>
          <p:nvPr/>
        </p:nvGrpSpPr>
        <p:grpSpPr>
          <a:xfrm>
            <a:off x="7826963" y="1959750"/>
            <a:ext cx="5213963" cy="7820944"/>
            <a:chOff x="0" y="0"/>
            <a:chExt cx="5213961" cy="7820942"/>
          </a:xfrm>
        </p:grpSpPr>
        <p:pic>
          <p:nvPicPr>
            <p:cNvPr id="207" name="droppedImage.png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5213962" cy="7820943"/>
            </a:xfrm>
            <a:prstGeom prst="rect">
              <a:avLst/>
            </a:prstGeom>
            <a:ln w="12700" cap="flat">
              <a:noFill/>
              <a:round/>
            </a:ln>
            <a:effectLst/>
          </p:spPr>
        </p:pic>
        <p:sp>
          <p:nvSpPr>
            <p:cNvPr id="208" name="Shape 208"/>
            <p:cNvSpPr/>
            <p:nvPr/>
          </p:nvSpPr>
          <p:spPr>
            <a:xfrm>
              <a:off x="120414" y="9031"/>
              <a:ext cx="4967112" cy="5401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4186" tIns="54186" rIns="54186" bIns="54186" numCol="1" anchor="t">
              <a:spAutoFit/>
            </a:bodyPr>
            <a:lstStyle>
              <a:lvl1pPr>
                <a:defRPr sz="1400" u="sng">
                  <a:uFill>
                    <a:solidFill/>
                  </a:uFill>
                  <a:latin typeface="+mj-lt"/>
                  <a:ea typeface="+mj-ea"/>
                  <a:cs typeface="+mj-cs"/>
                  <a:sym typeface="News Gothic MT"/>
                  <a:hlinkClick r:id="rId3" invalidUrl="" action="" tgtFrame="" tooltip="" history="1" highlightClick="0" endSnd="0"/>
                </a:defRPr>
              </a:lvl1pPr>
            </a:lstStyle>
            <a:p>
              <a:pPr lvl="0">
                <a:defRPr sz="1800" u="none">
                  <a:uFillTx/>
                </a:defRPr>
              </a:pPr>
              <a:r>
                <a:rPr sz="1400" u="sng">
                  <a:uFill>
                    <a:solidFill/>
                  </a:uFill>
                  <a:hlinkClick r:id="rId3" invalidUrl="" action="" tgtFrame="" tooltip="" history="1" highlightClick="0" endSnd="0"/>
                </a:rPr>
                <a:t>http://www.chicagonow.com/steve-dales-pet-world/files/2011/11/Good-Dog-624x936.jpg</a:t>
              </a:r>
            </a:p>
          </p:txBody>
        </p:sp>
      </p:grpSp>
      <p:grpSp>
        <p:nvGrpSpPr>
          <p:cNvPr id="212" name="Group 212"/>
          <p:cNvGrpSpPr/>
          <p:nvPr/>
        </p:nvGrpSpPr>
        <p:grpSpPr>
          <a:xfrm>
            <a:off x="1823396" y="4750364"/>
            <a:ext cx="4101013" cy="5003237"/>
            <a:chOff x="0" y="0"/>
            <a:chExt cx="4101012" cy="5003235"/>
          </a:xfrm>
        </p:grpSpPr>
        <p:pic>
          <p:nvPicPr>
            <p:cNvPr id="210" name="droppedImage.png"/>
            <p:cNvPicPr/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4101013" cy="5003236"/>
            </a:xfrm>
            <a:prstGeom prst="rect">
              <a:avLst/>
            </a:prstGeom>
            <a:ln w="12700" cap="flat">
              <a:noFill/>
              <a:round/>
            </a:ln>
            <a:effectLst/>
          </p:spPr>
        </p:pic>
        <p:sp>
          <p:nvSpPr>
            <p:cNvPr id="211" name="Shape 211"/>
            <p:cNvSpPr/>
            <p:nvPr/>
          </p:nvSpPr>
          <p:spPr>
            <a:xfrm>
              <a:off x="73137" y="4425244"/>
              <a:ext cx="3883379" cy="5401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4186" tIns="54186" rIns="54186" bIns="54186" numCol="1" anchor="t">
              <a:spAutoFit/>
            </a:bodyPr>
            <a:lstStyle>
              <a:lvl1pPr>
                <a:defRPr sz="1400" u="sng">
                  <a:uFill>
                    <a:solidFill/>
                  </a:uFill>
                  <a:latin typeface="+mj-lt"/>
                  <a:ea typeface="+mj-ea"/>
                  <a:cs typeface="+mj-cs"/>
                  <a:sym typeface="News Gothic MT"/>
                  <a:hlinkClick r:id="rId5" invalidUrl="" action="" tgtFrame="" tooltip="" history="1" highlightClick="0" endSnd="0"/>
                </a:defRPr>
              </a:lvl1pPr>
            </a:lstStyle>
            <a:p>
              <a:pPr lvl="0">
                <a:defRPr sz="1800" u="none">
                  <a:uFillTx/>
                </a:defRPr>
              </a:pPr>
              <a:r>
                <a:rPr sz="1400" u="sng">
                  <a:uFill>
                    <a:solidFill/>
                  </a:uFill>
                  <a:hlinkClick r:id="rId5" invalidUrl="" action="" tgtFrame="" tooltip="" history="1" highlightClick="0" endSnd="0"/>
                </a:rPr>
                <a:t>http://blog.timesunion.com/bark/files/2013/09/Dog-training.jpg</a:t>
              </a:r>
            </a:p>
          </p:txBody>
        </p:sp>
      </p:grpSp>
    </p:spTree>
  </p:cSld>
  <p:clrMapOvr>
    <a:masterClrMapping/>
  </p:clrMapOvr>
  <p:transition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/>
          <p:nvPr>
            <p:ph type="body" idx="1"/>
          </p:nvPr>
        </p:nvSpPr>
        <p:spPr>
          <a:xfrm>
            <a:off x="783449" y="2293902"/>
            <a:ext cx="11433388" cy="6791396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215" name="Shape 215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b="0" sz="1800">
                <a:solidFill>
                  <a:srgbClr val="000000"/>
                </a:solidFill>
                <a:uFillTx/>
              </a:defRPr>
            </a:pPr>
            <a:fld id="{86CB4B4D-7CA3-9044-876B-883B54F8677D}" type="slidenum">
              <a:rPr b="1" sz="900">
                <a:solidFill>
                  <a:srgbClr val="0048AA"/>
                </a:solidFill>
                <a:uFill>
                  <a:solidFill>
                    <a:srgbClr val="0048AA"/>
                  </a:solidFill>
                </a:uFill>
              </a:rPr>
            </a:fld>
          </a:p>
        </p:txBody>
      </p:sp>
      <p:grpSp>
        <p:nvGrpSpPr>
          <p:cNvPr id="218" name="Group 218"/>
          <p:cNvGrpSpPr/>
          <p:nvPr/>
        </p:nvGrpSpPr>
        <p:grpSpPr>
          <a:xfrm>
            <a:off x="3359573" y="1517226"/>
            <a:ext cx="14811024" cy="9753601"/>
            <a:chOff x="0" y="0"/>
            <a:chExt cx="14811023" cy="9753600"/>
          </a:xfrm>
        </p:grpSpPr>
        <p:pic>
          <p:nvPicPr>
            <p:cNvPr id="216" name="droppedImage.tiff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14811023" cy="9753601"/>
            </a:xfrm>
            <a:prstGeom prst="rect">
              <a:avLst/>
            </a:prstGeom>
            <a:ln w="12700" cap="flat">
              <a:noFill/>
              <a:round/>
            </a:ln>
            <a:effectLst/>
          </p:spPr>
        </p:pic>
        <p:sp>
          <p:nvSpPr>
            <p:cNvPr id="217" name="Shape 217"/>
            <p:cNvSpPr/>
            <p:nvPr/>
          </p:nvSpPr>
          <p:spPr>
            <a:xfrm>
              <a:off x="5238044" y="7640320"/>
              <a:ext cx="4334935" cy="5401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4186" tIns="54186" rIns="54186" bIns="54186" numCol="1" anchor="t">
              <a:spAutoFit/>
            </a:bodyPr>
            <a:lstStyle>
              <a:lvl1pPr>
                <a:defRPr sz="1400" u="sng">
                  <a:uFill>
                    <a:solidFill/>
                  </a:uFill>
                  <a:latin typeface="+mj-lt"/>
                  <a:ea typeface="+mj-ea"/>
                  <a:cs typeface="+mj-cs"/>
                  <a:sym typeface="News Gothic MT"/>
                  <a:hlinkClick r:id="rId3" invalidUrl="" action="" tgtFrame="" tooltip="" history="1" highlightClick="0" endSnd="0"/>
                </a:defRPr>
              </a:lvl1pPr>
            </a:lstStyle>
            <a:p>
              <a:pPr lvl="0">
                <a:defRPr sz="1800" u="none">
                  <a:uFillTx/>
                </a:defRPr>
              </a:pPr>
              <a:r>
                <a:rPr sz="1400" u="sng">
                  <a:uFill>
                    <a:solidFill/>
                  </a:uFill>
                  <a:hlinkClick r:id="rId3" invalidUrl="" action="" tgtFrame="" tooltip="" history="1" highlightClick="0" endSnd="0"/>
                </a:rPr>
                <a:t>http://designapplause.com/wp-content/xG58hlz9/2013/03/baddog1.png</a:t>
              </a:r>
            </a:p>
          </p:txBody>
        </p:sp>
      </p:grpSp>
      <p:grpSp>
        <p:nvGrpSpPr>
          <p:cNvPr id="221" name="Group 221"/>
          <p:cNvGrpSpPr/>
          <p:nvPr/>
        </p:nvGrpSpPr>
        <p:grpSpPr>
          <a:xfrm>
            <a:off x="-487681" y="-704427"/>
            <a:ext cx="9031113" cy="7784819"/>
            <a:chOff x="0" y="0"/>
            <a:chExt cx="9031111" cy="7784817"/>
          </a:xfrm>
        </p:grpSpPr>
        <p:pic>
          <p:nvPicPr>
            <p:cNvPr id="219" name="droppedImage.png"/>
            <p:cNvPicPr/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9031112" cy="7784818"/>
            </a:xfrm>
            <a:prstGeom prst="rect">
              <a:avLst/>
            </a:prstGeom>
            <a:ln w="12700" cap="flat">
              <a:noFill/>
              <a:round/>
            </a:ln>
            <a:effectLst/>
          </p:spPr>
        </p:pic>
        <p:sp>
          <p:nvSpPr>
            <p:cNvPr id="220" name="Shape 220"/>
            <p:cNvSpPr/>
            <p:nvPr/>
          </p:nvSpPr>
          <p:spPr>
            <a:xfrm>
              <a:off x="758613" y="740551"/>
              <a:ext cx="7044268" cy="5401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4186" tIns="54186" rIns="54186" bIns="54186" numCol="1" anchor="t">
              <a:spAutoFit/>
            </a:bodyPr>
            <a:lstStyle>
              <a:lvl1pPr>
                <a:defRPr sz="1400" u="sng">
                  <a:uFill>
                    <a:solidFill/>
                  </a:uFill>
                  <a:latin typeface="+mj-lt"/>
                  <a:ea typeface="+mj-ea"/>
                  <a:cs typeface="+mj-cs"/>
                  <a:sym typeface="News Gothic MT"/>
                  <a:hlinkClick r:id="rId5" invalidUrl="" action="" tgtFrame="" tooltip="" history="1" highlightClick="0" endSnd="0"/>
                </a:defRPr>
              </a:lvl1pPr>
            </a:lstStyle>
            <a:p>
              <a:pPr lvl="0">
                <a:defRPr sz="1800" u="none">
                  <a:uFillTx/>
                </a:defRPr>
              </a:pPr>
              <a:r>
                <a:rPr sz="1400" u="sng">
                  <a:uFill>
                    <a:solidFill/>
                  </a:uFill>
                  <a:hlinkClick r:id="rId5" invalidUrl="" action="" tgtFrame="" tooltip="" history="1" highlightClick="0" endSnd="0"/>
                </a:rPr>
                <a:t>http://lh6.ggpht.com/-GsJHh_ldX0Y/T-nODDu4opI/AAAAAAAAB-8/7R5_8V3RIzk/OHI0134-WordlessBadDog-500w.jpg?imgmax=800</a:t>
              </a:r>
            </a:p>
          </p:txBody>
        </p:sp>
      </p:grpSp>
      <p:grpSp>
        <p:nvGrpSpPr>
          <p:cNvPr id="224" name="Group 224"/>
          <p:cNvGrpSpPr/>
          <p:nvPr/>
        </p:nvGrpSpPr>
        <p:grpSpPr>
          <a:xfrm>
            <a:off x="-1" y="5400604"/>
            <a:ext cx="4334935" cy="4334934"/>
            <a:chOff x="0" y="0"/>
            <a:chExt cx="4334933" cy="4334933"/>
          </a:xfrm>
        </p:grpSpPr>
        <p:pic>
          <p:nvPicPr>
            <p:cNvPr id="222" name="droppedImage.png"/>
            <p:cNvPicPr/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0" y="0"/>
              <a:ext cx="4334934" cy="4334934"/>
            </a:xfrm>
            <a:prstGeom prst="rect">
              <a:avLst/>
            </a:prstGeom>
            <a:ln w="3175" cap="flat">
              <a:solidFill>
                <a:srgbClr val="005420"/>
              </a:solidFill>
              <a:prstDash val="solid"/>
              <a:miter lim="400000"/>
            </a:ln>
            <a:effectLst/>
          </p:spPr>
        </p:pic>
        <p:sp>
          <p:nvSpPr>
            <p:cNvPr id="223" name="Shape 223"/>
            <p:cNvSpPr/>
            <p:nvPr/>
          </p:nvSpPr>
          <p:spPr>
            <a:xfrm>
              <a:off x="0" y="0"/>
              <a:ext cx="4334934" cy="5401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4186" tIns="54186" rIns="54186" bIns="54186" numCol="1" anchor="t">
              <a:spAutoFit/>
            </a:bodyPr>
            <a:lstStyle>
              <a:lvl1pPr>
                <a:defRPr sz="1400" u="sng">
                  <a:uFill>
                    <a:solidFill/>
                  </a:uFill>
                  <a:latin typeface="+mj-lt"/>
                  <a:ea typeface="+mj-ea"/>
                  <a:cs typeface="+mj-cs"/>
                  <a:sym typeface="News Gothic MT"/>
                  <a:hlinkClick r:id="rId7" invalidUrl="" action="" tgtFrame="" tooltip="" history="1" highlightClick="0" endSnd="0"/>
                </a:defRPr>
              </a:lvl1pPr>
            </a:lstStyle>
            <a:p>
              <a:pPr lvl="0">
                <a:defRPr sz="1800" u="none">
                  <a:uFillTx/>
                </a:defRPr>
              </a:pPr>
              <a:r>
                <a:rPr sz="1400" u="sng">
                  <a:uFill>
                    <a:solidFill/>
                  </a:uFill>
                  <a:hlinkClick r:id="rId7" invalidUrl="" action="" tgtFrame="" tooltip="" history="1" highlightClick="0" endSnd="0"/>
                </a:rPr>
                <a:t>http://img.geocaching.com/cache/ee912929-6c68-424f-b938-a6126ba53ed3.jpg</a:t>
              </a:r>
            </a:p>
          </p:txBody>
        </p:sp>
      </p:grpSp>
      <p:grpSp>
        <p:nvGrpSpPr>
          <p:cNvPr id="227" name="Group 227"/>
          <p:cNvGrpSpPr/>
          <p:nvPr/>
        </p:nvGrpSpPr>
        <p:grpSpPr>
          <a:xfrm>
            <a:off x="3712077" y="6028266"/>
            <a:ext cx="4876801" cy="3779521"/>
            <a:chOff x="0" y="0"/>
            <a:chExt cx="4876800" cy="3779520"/>
          </a:xfrm>
        </p:grpSpPr>
        <p:pic>
          <p:nvPicPr>
            <p:cNvPr id="225" name="droppedImage.tiff"/>
            <p:cNvPicPr/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0" y="0"/>
              <a:ext cx="4876801" cy="3779521"/>
            </a:xfrm>
            <a:prstGeom prst="rect">
              <a:avLst/>
            </a:prstGeom>
            <a:ln w="12700" cap="flat">
              <a:noFill/>
              <a:round/>
            </a:ln>
            <a:effectLst/>
          </p:spPr>
        </p:pic>
        <p:sp>
          <p:nvSpPr>
            <p:cNvPr id="226" name="Shape 226"/>
            <p:cNvSpPr/>
            <p:nvPr/>
          </p:nvSpPr>
          <p:spPr>
            <a:xfrm>
              <a:off x="189362" y="167075"/>
              <a:ext cx="3793068" cy="7560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4186" tIns="54186" rIns="54186" bIns="54186" numCol="1" anchor="t">
              <a:spAutoFit/>
            </a:bodyPr>
            <a:lstStyle>
              <a:lvl1pPr>
                <a:defRPr sz="1400" u="sng">
                  <a:uFill>
                    <a:solidFill/>
                  </a:uFill>
                  <a:latin typeface="+mj-lt"/>
                  <a:ea typeface="+mj-ea"/>
                  <a:cs typeface="+mj-cs"/>
                  <a:sym typeface="News Gothic MT"/>
                  <a:hlinkClick r:id="rId9" invalidUrl="" action="" tgtFrame="" tooltip="" history="1" highlightClick="0" endSnd="0"/>
                </a:defRPr>
              </a:lvl1pPr>
            </a:lstStyle>
            <a:p>
              <a:pPr lvl="0">
                <a:defRPr sz="1800" u="none">
                  <a:uFillTx/>
                </a:defRPr>
              </a:pPr>
              <a:r>
                <a:rPr sz="1400" u="sng">
                  <a:uFill>
                    <a:solidFill/>
                  </a:uFill>
                  <a:hlinkClick r:id="rId9" invalidUrl="" action="" tgtFrame="" tooltip="" history="1" highlightClick="0" endSnd="0"/>
                </a:rPr>
                <a:t>http://www.barbarabergstendesigns.com/S20%20No%20No%20Bad%20Dog%20Needlepoint%20Saying.jpg</a:t>
              </a:r>
            </a:p>
          </p:txBody>
        </p:sp>
      </p:grpSp>
      <p:sp>
        <p:nvSpPr>
          <p:cNvPr id="228" name="Shape 228"/>
          <p:cNvSpPr/>
          <p:nvPr>
            <p:ph type="title"/>
          </p:nvPr>
        </p:nvSpPr>
        <p:spPr>
          <a:xfrm>
            <a:off x="4778022" y="-54188"/>
            <a:ext cx="7296575" cy="2207444"/>
          </a:xfrm>
          <a:prstGeom prst="rect">
            <a:avLst/>
          </a:prstGeom>
        </p:spPr>
        <p:txBody>
          <a:bodyPr/>
          <a:lstStyle/>
          <a:p>
            <a:pPr lvl="0">
              <a:defRPr b="0" sz="1800">
                <a:solidFill>
                  <a:srgbClr val="000000"/>
                </a:solidFill>
                <a:uFillTx/>
              </a:defRPr>
            </a:pPr>
            <a:r>
              <a:rPr b="1" sz="5600">
                <a:solidFill>
                  <a:srgbClr val="29708A"/>
                </a:solidFill>
                <a:uFill>
                  <a:solidFill>
                    <a:srgbClr val="29708A"/>
                  </a:solidFill>
                </a:uFill>
              </a:rPr>
              <a:t>Feedback: Bad Dog!</a:t>
            </a:r>
          </a:p>
        </p:txBody>
      </p:sp>
    </p:spTree>
  </p:cSld>
  <p:clrMapOvr>
    <a:masterClrMapping/>
  </p:clrMapOvr>
  <p:transition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/>
          <p:nvPr>
            <p:ph type="title"/>
          </p:nvPr>
        </p:nvSpPr>
        <p:spPr>
          <a:xfrm>
            <a:off x="781190" y="-1"/>
            <a:ext cx="11437905" cy="2207444"/>
          </a:xfrm>
          <a:prstGeom prst="rect">
            <a:avLst/>
          </a:prstGeom>
        </p:spPr>
        <p:txBody>
          <a:bodyPr/>
          <a:lstStyle/>
          <a:p>
            <a:pPr lvl="0">
              <a:defRPr b="0" sz="1800">
                <a:solidFill>
                  <a:srgbClr val="000000"/>
                </a:solidFill>
                <a:uFillTx/>
              </a:defRPr>
            </a:pPr>
            <a:r>
              <a:rPr b="1" sz="5600">
                <a:solidFill>
                  <a:srgbClr val="29708A"/>
                </a:solidFill>
                <a:uFill>
                  <a:solidFill>
                    <a:srgbClr val="29708A"/>
                  </a:solidFill>
                </a:uFill>
              </a:rPr>
              <a:t>Prior Knowledge</a:t>
            </a:r>
          </a:p>
        </p:txBody>
      </p:sp>
      <p:sp>
        <p:nvSpPr>
          <p:cNvPr id="231" name="Shape 231"/>
          <p:cNvSpPr/>
          <p:nvPr>
            <p:ph type="body" idx="1"/>
          </p:nvPr>
        </p:nvSpPr>
        <p:spPr>
          <a:xfrm>
            <a:off x="783449" y="2293902"/>
            <a:ext cx="11433388" cy="6791396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002E7A"/>
                </a:solidFill>
                <a:uFill>
                  <a:solidFill>
                    <a:srgbClr val="002E7A"/>
                  </a:solidFill>
                </a:uFill>
              </a:rPr>
              <a:t>background knowledge available before a task is tackled</a:t>
            </a:r>
            <a:endParaRPr sz="2400">
              <a:solidFill>
                <a:srgbClr val="002E7A"/>
              </a:solidFill>
              <a:uFill>
                <a:solidFill>
                  <a:srgbClr val="002E7A"/>
                </a:solidFill>
              </a:uFill>
            </a:endParaRP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002E7A"/>
                </a:solidFill>
                <a:uFill>
                  <a:solidFill>
                    <a:srgbClr val="002E7A"/>
                  </a:solidFill>
                </a:uFill>
              </a:rPr>
              <a:t>can increase performance or decrease learning time considerably</a:t>
            </a:r>
            <a:endParaRPr sz="2400">
              <a:solidFill>
                <a:srgbClr val="002E7A"/>
              </a:solidFill>
              <a:uFill>
                <a:solidFill>
                  <a:srgbClr val="002E7A"/>
                </a:solidFill>
              </a:uFill>
            </a:endParaRP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002E7A"/>
                </a:solidFill>
                <a:uFill>
                  <a:solidFill>
                    <a:srgbClr val="002E7A"/>
                  </a:solidFill>
                </a:uFill>
              </a:rPr>
              <a:t>many learning schemes assume that no prior knowledge is available</a:t>
            </a:r>
            <a:endParaRPr sz="2400">
              <a:solidFill>
                <a:srgbClr val="002E7A"/>
              </a:solidFill>
              <a:uFill>
                <a:solidFill>
                  <a:srgbClr val="002E7A"/>
                </a:solidFill>
              </a:uFill>
            </a:endParaRP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002E7A"/>
                </a:solidFill>
                <a:uFill>
                  <a:solidFill>
                    <a:srgbClr val="002E7A"/>
                  </a:solidFill>
                </a:uFill>
              </a:rPr>
              <a:t>in reality, some prior knowledge is almost always available</a:t>
            </a:r>
            <a:endParaRPr sz="2400">
              <a:solidFill>
                <a:srgbClr val="002E7A"/>
              </a:solidFill>
              <a:uFill>
                <a:solidFill>
                  <a:srgbClr val="002E7A"/>
                </a:solidFill>
              </a:uFill>
            </a:endParaRP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2200">
                <a:solidFill>
                  <a:srgbClr val="0042AA"/>
                </a:solidFill>
                <a:uFill>
                  <a:solidFill>
                    <a:srgbClr val="0042AA"/>
                  </a:solidFill>
                </a:uFill>
              </a:rPr>
              <a:t>but often in a form that is not immediately usable by the agent</a:t>
            </a:r>
          </a:p>
        </p:txBody>
      </p:sp>
      <p:sp>
        <p:nvSpPr>
          <p:cNvPr id="232" name="Shape 232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b="0" sz="1800">
                <a:solidFill>
                  <a:srgbClr val="000000"/>
                </a:solidFill>
                <a:uFillTx/>
              </a:defRPr>
            </a:pPr>
            <a:fld id="{86CB4B4D-7CA3-9044-876B-883B54F8677D}" type="slidenum">
              <a:rPr b="1" sz="900">
                <a:solidFill>
                  <a:srgbClr val="0048AA"/>
                </a:solidFill>
                <a:uFill>
                  <a:solidFill>
                    <a:srgbClr val="0048AA"/>
                  </a:solidFill>
                </a:uFill>
              </a:rPr>
            </a:fld>
          </a:p>
        </p:txBody>
      </p:sp>
    </p:spTree>
  </p:cSld>
  <p:clrMapOvr>
    <a:masterClrMapping/>
  </p:clrMapOvr>
  <p:transition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/>
          <p:nvPr>
            <p:ph type="title"/>
          </p:nvPr>
        </p:nvSpPr>
        <p:spPr>
          <a:xfrm>
            <a:off x="781190" y="-1"/>
            <a:ext cx="11437905" cy="2207444"/>
          </a:xfrm>
          <a:prstGeom prst="rect">
            <a:avLst/>
          </a:prstGeom>
        </p:spPr>
        <p:txBody>
          <a:bodyPr/>
          <a:lstStyle/>
          <a:p>
            <a:pPr lvl="0">
              <a:defRPr b="0" sz="1800">
                <a:solidFill>
                  <a:srgbClr val="000000"/>
                </a:solidFill>
                <a:uFillTx/>
              </a:defRPr>
            </a:pPr>
            <a:r>
              <a:rPr b="1" sz="5600">
                <a:solidFill>
                  <a:srgbClr val="29708A"/>
                </a:solidFill>
                <a:uFill>
                  <a:solidFill>
                    <a:srgbClr val="29708A"/>
                  </a:solidFill>
                </a:uFill>
              </a:rPr>
              <a:t>Inductive Learning</a:t>
            </a:r>
          </a:p>
        </p:txBody>
      </p:sp>
      <p:sp>
        <p:nvSpPr>
          <p:cNvPr id="235" name="Shape 235"/>
          <p:cNvSpPr/>
          <p:nvPr>
            <p:ph type="body" idx="1"/>
          </p:nvPr>
        </p:nvSpPr>
        <p:spPr>
          <a:xfrm>
            <a:off x="783449" y="2293902"/>
            <a:ext cx="11433388" cy="6791396"/>
          </a:xfrm>
          <a:prstGeom prst="rect">
            <a:avLst/>
          </a:prstGeom>
        </p:spPr>
        <p:txBody>
          <a:bodyPr/>
          <a:lstStyle/>
          <a:p>
            <a:pPr lvl="0" marL="351414" indent="-311727">
              <a:buClr>
                <a:srgbClr val="FBFA00"/>
              </a:buClr>
              <a:buFont typeface="Wingdings"/>
              <a:buChar char=""/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002E7A"/>
                </a:solidFill>
                <a:uFill>
                  <a:solidFill>
                    <a:srgbClr val="002E7A"/>
                  </a:solidFill>
                </a:uFill>
              </a:rPr>
              <a:t>tries to find a function </a:t>
            </a:r>
            <a:r>
              <a:rPr i="1" sz="2400">
                <a:solidFill>
                  <a:srgbClr val="002E7A"/>
                </a:solidFill>
                <a:uFill>
                  <a:solidFill>
                    <a:srgbClr val="002E7A"/>
                  </a:solidFill>
                </a:uFill>
                <a:latin typeface="+mn-lt"/>
                <a:ea typeface="+mn-ea"/>
                <a:cs typeface="+mn-cs"/>
                <a:sym typeface="Arial"/>
              </a:rPr>
              <a:t>h</a:t>
            </a:r>
            <a:r>
              <a:rPr sz="2400">
                <a:solidFill>
                  <a:srgbClr val="002E7A"/>
                </a:solidFill>
                <a:uFill>
                  <a:solidFill>
                    <a:srgbClr val="002E7A"/>
                  </a:solidFill>
                </a:uFill>
              </a:rPr>
              <a:t> (the </a:t>
            </a:r>
            <a:r>
              <a:rPr i="1" sz="2400">
                <a:solidFill>
                  <a:srgbClr val="002E7A"/>
                </a:solidFill>
                <a:uFill>
                  <a:solidFill>
                    <a:srgbClr val="002E7A"/>
                  </a:solidFill>
                </a:uFill>
                <a:latin typeface="+mn-lt"/>
                <a:ea typeface="+mn-ea"/>
                <a:cs typeface="+mn-cs"/>
                <a:sym typeface="Arial"/>
              </a:rPr>
              <a:t>hypothesis</a:t>
            </a:r>
            <a:r>
              <a:rPr sz="2400">
                <a:solidFill>
                  <a:srgbClr val="002E7A"/>
                </a:solidFill>
                <a:uFill>
                  <a:solidFill>
                    <a:srgbClr val="002E7A"/>
                  </a:solidFill>
                </a:uFill>
              </a:rPr>
              <a:t>) that approximates a set of samples defining a function </a:t>
            </a:r>
            <a:r>
              <a:rPr i="1" sz="2400">
                <a:solidFill>
                  <a:srgbClr val="002E7A"/>
                </a:solidFill>
                <a:uFill>
                  <a:solidFill>
                    <a:srgbClr val="002E7A"/>
                  </a:solidFill>
                </a:uFill>
                <a:latin typeface="+mn-lt"/>
                <a:ea typeface="+mn-ea"/>
                <a:cs typeface="+mn-cs"/>
                <a:sym typeface="Arial"/>
              </a:rPr>
              <a:t>f</a:t>
            </a:r>
            <a:endParaRPr i="1" sz="2400">
              <a:solidFill>
                <a:srgbClr val="002E7A"/>
              </a:solidFill>
              <a:uFill>
                <a:solidFill>
                  <a:srgbClr val="002E7A"/>
                </a:solidFill>
              </a:uFill>
              <a:latin typeface="+mn-lt"/>
              <a:ea typeface="+mn-ea"/>
              <a:cs typeface="+mn-cs"/>
              <a:sym typeface="Arial"/>
            </a:endParaRPr>
          </a:p>
          <a:p>
            <a:pPr lvl="1" marL="754062" indent="-314325">
              <a:buClr>
                <a:srgbClr val="FF2734"/>
              </a:buClr>
              <a:buChar char=""/>
              <a:defRPr sz="1800">
                <a:solidFill>
                  <a:srgbClr val="000000"/>
                </a:solidFill>
                <a:uFillTx/>
              </a:defRPr>
            </a:pPr>
            <a:r>
              <a:rPr sz="2200">
                <a:solidFill>
                  <a:srgbClr val="0042AA"/>
                </a:solidFill>
                <a:uFill>
                  <a:solidFill>
                    <a:srgbClr val="0042AA"/>
                  </a:solidFill>
                </a:uFill>
              </a:rPr>
              <a:t>the samples are usually provided as </a:t>
            </a:r>
            <a:br>
              <a:rPr sz="2200">
                <a:solidFill>
                  <a:srgbClr val="0042AA"/>
                </a:solidFill>
                <a:uFill>
                  <a:solidFill>
                    <a:srgbClr val="0042AA"/>
                  </a:solidFill>
                </a:uFill>
              </a:rPr>
            </a:br>
            <a:r>
              <a:rPr sz="2200">
                <a:solidFill>
                  <a:srgbClr val="0042AA"/>
                </a:solidFill>
                <a:uFill>
                  <a:solidFill>
                    <a:srgbClr val="0042AA"/>
                  </a:solidFill>
                </a:uFill>
              </a:rPr>
              <a:t>input-output pairs </a:t>
            </a:r>
            <a:r>
              <a:rPr i="1" sz="2200">
                <a:solidFill>
                  <a:srgbClr val="0042AA"/>
                </a:solidFill>
                <a:uFill>
                  <a:solidFill>
                    <a:srgbClr val="0042AA"/>
                  </a:solidFill>
                </a:uFill>
                <a:latin typeface="+mn-lt"/>
                <a:ea typeface="+mn-ea"/>
                <a:cs typeface="+mn-cs"/>
                <a:sym typeface="Arial"/>
              </a:rPr>
              <a:t>(x, f(x))</a:t>
            </a:r>
            <a:endParaRPr i="1" sz="2200">
              <a:solidFill>
                <a:srgbClr val="0042AA"/>
              </a:solidFill>
              <a:uFill>
                <a:solidFill>
                  <a:srgbClr val="0042AA"/>
                </a:solidFill>
              </a:uFill>
              <a:latin typeface="+mn-lt"/>
              <a:ea typeface="+mn-ea"/>
              <a:cs typeface="+mn-cs"/>
              <a:sym typeface="Arial"/>
            </a:endParaRPr>
          </a:p>
          <a:p>
            <a:pPr lvl="0" marL="351414" indent="-311727">
              <a:buClr>
                <a:srgbClr val="FBFA00"/>
              </a:buClr>
              <a:buFont typeface="Wingdings"/>
              <a:buChar char=""/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002E7A"/>
                </a:solidFill>
                <a:uFill>
                  <a:solidFill>
                    <a:srgbClr val="002E7A"/>
                  </a:solidFill>
                </a:uFill>
              </a:rPr>
              <a:t>supervised learning method</a:t>
            </a:r>
            <a:endParaRPr sz="2400">
              <a:solidFill>
                <a:srgbClr val="002E7A"/>
              </a:solidFill>
              <a:uFill>
                <a:solidFill>
                  <a:srgbClr val="002E7A"/>
                </a:solidFill>
              </a:uFill>
            </a:endParaRPr>
          </a:p>
          <a:p>
            <a:pPr lvl="0" marL="351414" indent="-311727">
              <a:buClr>
                <a:srgbClr val="FBFA00"/>
              </a:buClr>
              <a:buFont typeface="Wingdings"/>
              <a:buChar char=""/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002E7A"/>
                </a:solidFill>
                <a:uFill>
                  <a:solidFill>
                    <a:srgbClr val="002E7A"/>
                  </a:solidFill>
                </a:uFill>
              </a:rPr>
              <a:t>relies on inductive inference, or induction</a:t>
            </a:r>
            <a:endParaRPr sz="2400">
              <a:solidFill>
                <a:srgbClr val="002E7A"/>
              </a:solidFill>
              <a:uFill>
                <a:solidFill>
                  <a:srgbClr val="002E7A"/>
                </a:solidFill>
              </a:uFill>
            </a:endParaRPr>
          </a:p>
          <a:p>
            <a:pPr lvl="1" marL="754062" indent="-314325">
              <a:buClr>
                <a:srgbClr val="FF2734"/>
              </a:buClr>
              <a:buChar char=""/>
              <a:defRPr sz="1800">
                <a:solidFill>
                  <a:srgbClr val="000000"/>
                </a:solidFill>
                <a:uFillTx/>
              </a:defRPr>
            </a:pPr>
            <a:r>
              <a:rPr sz="2200">
                <a:solidFill>
                  <a:srgbClr val="0042AA"/>
                </a:solidFill>
                <a:uFill>
                  <a:solidFill>
                    <a:srgbClr val="0042AA"/>
                  </a:solidFill>
                </a:uFill>
              </a:rPr>
              <a:t>conclusions are drawn from specific instances to more general statements</a:t>
            </a:r>
          </a:p>
        </p:txBody>
      </p:sp>
      <p:sp>
        <p:nvSpPr>
          <p:cNvPr id="236" name="Shape 236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b="0" sz="1800">
                <a:solidFill>
                  <a:srgbClr val="000000"/>
                </a:solidFill>
                <a:uFillTx/>
              </a:defRPr>
            </a:pPr>
            <a:fld id="{86CB4B4D-7CA3-9044-876B-883B54F8677D}" type="slidenum">
              <a:rPr b="1" sz="900">
                <a:solidFill>
                  <a:srgbClr val="0048AA"/>
                </a:solidFill>
                <a:uFill>
                  <a:solidFill>
                    <a:srgbClr val="0048AA"/>
                  </a:solidFill>
                </a:uFill>
              </a:rPr>
            </a:fld>
          </a:p>
        </p:txBody>
      </p:sp>
    </p:spTree>
  </p:cSld>
  <p:clrMapOvr>
    <a:masterClrMapping/>
  </p:clrMapOvr>
  <p:transition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b="0" sz="1800">
                <a:solidFill>
                  <a:srgbClr val="000000"/>
                </a:solidFill>
                <a:uFillTx/>
              </a:defRPr>
            </a:pPr>
            <a:r>
              <a:rPr b="1" sz="5600">
                <a:solidFill>
                  <a:srgbClr val="29708A"/>
                </a:solidFill>
                <a:uFill>
                  <a:solidFill>
                    <a:srgbClr val="29708A"/>
                  </a:solidFill>
                </a:uFill>
              </a:rPr>
              <a:t>Hypotheses</a:t>
            </a:r>
          </a:p>
        </p:txBody>
      </p:sp>
      <p:sp>
        <p:nvSpPr>
          <p:cNvPr id="239" name="Shape 23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 marL="351414" indent="-311727">
              <a:buClr>
                <a:srgbClr val="FBFA00"/>
              </a:buClr>
              <a:buFont typeface="Wingdings"/>
              <a:buChar char=""/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002E7A"/>
                </a:solidFill>
                <a:uFill>
                  <a:solidFill>
                    <a:srgbClr val="002E7A"/>
                  </a:solidFill>
                </a:uFill>
              </a:rPr>
              <a:t>finding a suitable hypothesis can be difficult</a:t>
            </a:r>
            <a:endParaRPr sz="2400">
              <a:solidFill>
                <a:srgbClr val="002E7A"/>
              </a:solidFill>
              <a:uFill>
                <a:solidFill>
                  <a:srgbClr val="002E7A"/>
                </a:solidFill>
              </a:uFill>
            </a:endParaRPr>
          </a:p>
          <a:p>
            <a:pPr lvl="1" marL="754062" indent="-314325">
              <a:buClr>
                <a:srgbClr val="FF2734"/>
              </a:buClr>
              <a:buChar char=""/>
              <a:defRPr sz="1800">
                <a:solidFill>
                  <a:srgbClr val="000000"/>
                </a:solidFill>
                <a:uFillTx/>
              </a:defRPr>
            </a:pPr>
            <a:r>
              <a:rPr sz="2200">
                <a:solidFill>
                  <a:srgbClr val="0042AA"/>
                </a:solidFill>
                <a:uFill>
                  <a:solidFill>
                    <a:srgbClr val="0042AA"/>
                  </a:solidFill>
                </a:uFill>
              </a:rPr>
              <a:t>since the function </a:t>
            </a:r>
            <a:r>
              <a:rPr i="1" sz="2200">
                <a:solidFill>
                  <a:srgbClr val="0042AA"/>
                </a:solidFill>
                <a:uFill>
                  <a:solidFill>
                    <a:srgbClr val="0042AA"/>
                  </a:solidFill>
                </a:uFill>
                <a:latin typeface="+mn-lt"/>
                <a:ea typeface="+mn-ea"/>
                <a:cs typeface="+mn-cs"/>
                <a:sym typeface="Arial"/>
              </a:rPr>
              <a:t>f</a:t>
            </a:r>
            <a:r>
              <a:rPr sz="2200">
                <a:solidFill>
                  <a:srgbClr val="0042AA"/>
                </a:solidFill>
                <a:uFill>
                  <a:solidFill>
                    <a:srgbClr val="0042AA"/>
                  </a:solidFill>
                </a:uFill>
              </a:rPr>
              <a:t> is unknown, it is hard to tell if the hypothesis </a:t>
            </a:r>
            <a:r>
              <a:rPr i="1" sz="2200">
                <a:solidFill>
                  <a:srgbClr val="0042AA"/>
                </a:solidFill>
                <a:uFill>
                  <a:solidFill>
                    <a:srgbClr val="0042AA"/>
                  </a:solidFill>
                </a:uFill>
                <a:latin typeface="+mn-lt"/>
                <a:ea typeface="+mn-ea"/>
                <a:cs typeface="+mn-cs"/>
                <a:sym typeface="Arial"/>
              </a:rPr>
              <a:t>h</a:t>
            </a:r>
            <a:r>
              <a:rPr sz="2200">
                <a:solidFill>
                  <a:srgbClr val="0042AA"/>
                </a:solidFill>
                <a:uFill>
                  <a:solidFill>
                    <a:srgbClr val="0042AA"/>
                  </a:solidFill>
                </a:uFill>
              </a:rPr>
              <a:t> is a good approximation</a:t>
            </a:r>
            <a:endParaRPr sz="2200">
              <a:solidFill>
                <a:srgbClr val="0042AA"/>
              </a:solidFill>
              <a:uFill>
                <a:solidFill>
                  <a:srgbClr val="0042AA"/>
                </a:solidFill>
              </a:uFill>
            </a:endParaRPr>
          </a:p>
          <a:p>
            <a:pPr lvl="0" marL="351414" indent="-311727">
              <a:buClr>
                <a:srgbClr val="FBFA00"/>
              </a:buClr>
              <a:buFont typeface="Wingdings"/>
              <a:buChar char=""/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002E7A"/>
                </a:solidFill>
                <a:uFill>
                  <a:solidFill>
                    <a:srgbClr val="002E7A"/>
                  </a:solidFill>
                </a:uFill>
              </a:rPr>
              <a:t>the </a:t>
            </a:r>
            <a:r>
              <a:rPr i="1" sz="2400">
                <a:solidFill>
                  <a:srgbClr val="002E7A"/>
                </a:solidFill>
                <a:uFill>
                  <a:solidFill>
                    <a:srgbClr val="002E7A"/>
                  </a:solidFill>
                </a:uFill>
                <a:latin typeface="+mn-lt"/>
                <a:ea typeface="+mn-ea"/>
                <a:cs typeface="+mn-cs"/>
                <a:sym typeface="Arial"/>
              </a:rPr>
              <a:t>hypothesis space</a:t>
            </a:r>
            <a:r>
              <a:rPr sz="2400">
                <a:solidFill>
                  <a:srgbClr val="002E7A"/>
                </a:solidFill>
                <a:uFill>
                  <a:solidFill>
                    <a:srgbClr val="002E7A"/>
                  </a:solidFill>
                </a:uFill>
              </a:rPr>
              <a:t> describes the set of hypotheses under consideration</a:t>
            </a:r>
            <a:endParaRPr sz="2400">
              <a:solidFill>
                <a:srgbClr val="002E7A"/>
              </a:solidFill>
              <a:uFill>
                <a:solidFill>
                  <a:srgbClr val="002E7A"/>
                </a:solidFill>
              </a:uFill>
            </a:endParaRPr>
          </a:p>
          <a:p>
            <a:pPr lvl="1" marL="754062" indent="-314325">
              <a:buClr>
                <a:srgbClr val="FF2734"/>
              </a:buClr>
              <a:buChar char=""/>
              <a:defRPr sz="1800">
                <a:solidFill>
                  <a:srgbClr val="000000"/>
                </a:solidFill>
                <a:uFillTx/>
              </a:defRPr>
            </a:pPr>
            <a:r>
              <a:rPr sz="2200">
                <a:solidFill>
                  <a:srgbClr val="0042AA"/>
                </a:solidFill>
                <a:uFill>
                  <a:solidFill>
                    <a:srgbClr val="0042AA"/>
                  </a:solidFill>
                </a:uFill>
              </a:rPr>
              <a:t>e.g. polynomials, sinusoidal functions, propositional logic, predicate logic, ...</a:t>
            </a:r>
            <a:endParaRPr sz="2200">
              <a:solidFill>
                <a:srgbClr val="0042AA"/>
              </a:solidFill>
              <a:uFill>
                <a:solidFill>
                  <a:srgbClr val="0042AA"/>
                </a:solidFill>
              </a:uFill>
            </a:endParaRPr>
          </a:p>
          <a:p>
            <a:pPr lvl="1" marL="754062" indent="-314325">
              <a:buClr>
                <a:srgbClr val="FF2734"/>
              </a:buClr>
              <a:buChar char=""/>
              <a:defRPr sz="1800">
                <a:solidFill>
                  <a:srgbClr val="000000"/>
                </a:solidFill>
                <a:uFillTx/>
              </a:defRPr>
            </a:pPr>
            <a:r>
              <a:rPr sz="2200">
                <a:solidFill>
                  <a:srgbClr val="0042AA"/>
                </a:solidFill>
                <a:uFill>
                  <a:solidFill>
                    <a:srgbClr val="0042AA"/>
                  </a:solidFill>
                </a:uFill>
              </a:rPr>
              <a:t>the choice of the hypothesis space can strongly influence the task of finding a suitable function</a:t>
            </a:r>
            <a:endParaRPr sz="2200">
              <a:solidFill>
                <a:srgbClr val="0042AA"/>
              </a:solidFill>
              <a:uFill>
                <a:solidFill>
                  <a:srgbClr val="0042AA"/>
                </a:solidFill>
              </a:uFill>
            </a:endParaRPr>
          </a:p>
          <a:p>
            <a:pPr lvl="1" marL="754062" indent="-314325">
              <a:buClr>
                <a:srgbClr val="FF2734"/>
              </a:buClr>
              <a:buChar char=""/>
              <a:defRPr sz="1800">
                <a:solidFill>
                  <a:srgbClr val="000000"/>
                </a:solidFill>
                <a:uFillTx/>
              </a:defRPr>
            </a:pPr>
            <a:r>
              <a:rPr sz="2200">
                <a:solidFill>
                  <a:srgbClr val="0042AA"/>
                </a:solidFill>
                <a:uFill>
                  <a:solidFill>
                    <a:srgbClr val="0042AA"/>
                  </a:solidFill>
                </a:uFill>
              </a:rPr>
              <a:t>while a very general hypothesis space (e.g. Turing machines) may be guaranteed to contain a suitable function, it can be difficult to find it</a:t>
            </a:r>
            <a:endParaRPr sz="2200">
              <a:solidFill>
                <a:srgbClr val="0042AA"/>
              </a:solidFill>
              <a:uFill>
                <a:solidFill>
                  <a:srgbClr val="0042AA"/>
                </a:solidFill>
              </a:uFill>
            </a:endParaRPr>
          </a:p>
          <a:p>
            <a:pPr lvl="0" marL="351414" indent="-311727">
              <a:buClr>
                <a:srgbClr val="FBFA00"/>
              </a:buClr>
              <a:buFont typeface="Wingdings"/>
              <a:buChar char=""/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002E7A"/>
                </a:solidFill>
                <a:uFill>
                  <a:solidFill>
                    <a:srgbClr val="002E7A"/>
                  </a:solidFill>
                </a:uFill>
              </a:rPr>
              <a:t>Ockham’s razor: if multiple hypotheses are consistent with the data, choose the simplest one</a:t>
            </a:r>
          </a:p>
        </p:txBody>
      </p:sp>
      <p:sp>
        <p:nvSpPr>
          <p:cNvPr id="240" name="Shape 240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b="0" sz="1800">
                <a:solidFill>
                  <a:srgbClr val="000000"/>
                </a:solidFill>
                <a:uFillTx/>
              </a:defRPr>
            </a:pPr>
            <a:fld id="{86CB4B4D-7CA3-9044-876B-883B54F8677D}" type="slidenum">
              <a:rPr b="1" sz="900">
                <a:solidFill>
                  <a:srgbClr val="0048AA"/>
                </a:solidFill>
                <a:uFill>
                  <a:solidFill>
                    <a:srgbClr val="0048AA"/>
                  </a:solidFill>
                </a:uFill>
              </a:rPr>
            </a:fld>
          </a:p>
        </p:txBody>
      </p:sp>
    </p:spTree>
  </p:cSld>
  <p:clrMapOvr>
    <a:masterClrMapping/>
  </p:clrMapOvr>
  <p:transition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/>
          <p:nvPr>
            <p:ph type="title"/>
          </p:nvPr>
        </p:nvSpPr>
        <p:spPr>
          <a:xfrm>
            <a:off x="781190" y="-1"/>
            <a:ext cx="11437905" cy="2207444"/>
          </a:xfrm>
          <a:prstGeom prst="rect">
            <a:avLst/>
          </a:prstGeom>
        </p:spPr>
        <p:txBody>
          <a:bodyPr/>
          <a:lstStyle>
            <a:lvl1pPr>
              <a:defRPr sz="6000"/>
            </a:lvl1pPr>
          </a:lstStyle>
          <a:p>
            <a:pPr lvl="0">
              <a:defRPr b="0" sz="1800">
                <a:solidFill>
                  <a:srgbClr val="000000"/>
                </a:solidFill>
                <a:uFillTx/>
              </a:defRPr>
            </a:pPr>
            <a:r>
              <a:rPr b="1" sz="6000">
                <a:solidFill>
                  <a:srgbClr val="29708A"/>
                </a:solidFill>
                <a:uFill>
                  <a:solidFill>
                    <a:srgbClr val="29708A"/>
                  </a:solidFill>
                </a:uFill>
              </a:rPr>
              <a:t>Example Inductive Learning 1</a:t>
            </a:r>
          </a:p>
        </p:txBody>
      </p:sp>
      <p:grpSp>
        <p:nvGrpSpPr>
          <p:cNvPr id="264" name="Group 264"/>
          <p:cNvGrpSpPr/>
          <p:nvPr/>
        </p:nvGrpSpPr>
        <p:grpSpPr>
          <a:xfrm>
            <a:off x="-1" y="1733973"/>
            <a:ext cx="9103361" cy="7369387"/>
            <a:chOff x="0" y="0"/>
            <a:chExt cx="9103359" cy="7369386"/>
          </a:xfrm>
        </p:grpSpPr>
        <p:grpSp>
          <p:nvGrpSpPr>
            <p:cNvPr id="250" name="Group 250"/>
            <p:cNvGrpSpPr/>
            <p:nvPr/>
          </p:nvGrpSpPr>
          <p:grpSpPr>
            <a:xfrm>
              <a:off x="0" y="0"/>
              <a:ext cx="9103361" cy="7369387"/>
              <a:chOff x="0" y="0"/>
              <a:chExt cx="9103360" cy="7369386"/>
            </a:xfrm>
          </p:grpSpPr>
          <p:grpSp>
            <p:nvGrpSpPr>
              <p:cNvPr id="247" name="Group 247"/>
              <p:cNvGrpSpPr/>
              <p:nvPr/>
            </p:nvGrpSpPr>
            <p:grpSpPr>
              <a:xfrm>
                <a:off x="0" y="0"/>
                <a:ext cx="9103361" cy="7369387"/>
                <a:chOff x="0" y="0"/>
                <a:chExt cx="9103359" cy="7369386"/>
              </a:xfrm>
            </p:grpSpPr>
            <p:sp>
              <p:nvSpPr>
                <p:cNvPr id="243" name="Shape 243"/>
                <p:cNvSpPr/>
                <p:nvPr/>
              </p:nvSpPr>
              <p:spPr>
                <a:xfrm>
                  <a:off x="0" y="0"/>
                  <a:ext cx="9103361" cy="7369387"/>
                </a:xfrm>
                <a:prstGeom prst="rect">
                  <a:avLst/>
                </a:prstGeom>
                <a:solidFill>
                  <a:srgbClr val="FDFDC5"/>
                </a:solidFill>
                <a:ln w="254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54186" tIns="54186" rIns="54186" bIns="54186" numCol="1" anchor="ctr">
                  <a:noAutofit/>
                </a:bodyPr>
                <a:lstStyle/>
                <a:p>
                  <a:pPr lvl="0" algn="ctr" defTabSz="584200">
                    <a:defRPr sz="5400">
                      <a:solidFill>
                        <a:srgbClr val="FFFFFF"/>
                      </a:solidFill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  <a:latin typeface="+mj-lt"/>
                      <a:ea typeface="+mj-ea"/>
                      <a:cs typeface="+mj-cs"/>
                      <a:sym typeface="News Gothic MT"/>
                    </a:defRPr>
                  </a:pPr>
                </a:p>
              </p:txBody>
            </p:sp>
            <p:grpSp>
              <p:nvGrpSpPr>
                <p:cNvPr id="246" name="Group 246"/>
                <p:cNvGrpSpPr/>
                <p:nvPr/>
              </p:nvGrpSpPr>
              <p:grpSpPr>
                <a:xfrm>
                  <a:off x="989495" y="801020"/>
                  <a:ext cx="7125500" cy="5768477"/>
                  <a:chOff x="0" y="0"/>
                  <a:chExt cx="7125498" cy="5768475"/>
                </a:xfrm>
              </p:grpSpPr>
              <p:sp>
                <p:nvSpPr>
                  <p:cNvPr id="244" name="Shape 244"/>
                  <p:cNvSpPr/>
                  <p:nvPr/>
                </p:nvSpPr>
                <p:spPr>
                  <a:xfrm>
                    <a:off x="0" y="0"/>
                    <a:ext cx="2258" cy="5767346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00032B"/>
                    </a:solidFill>
                    <a:prstDash val="solid"/>
                    <a:round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lvl="0"/>
                  </a:p>
                </p:txBody>
              </p:sp>
              <p:sp>
                <p:nvSpPr>
                  <p:cNvPr id="245" name="Shape 245"/>
                  <p:cNvSpPr/>
                  <p:nvPr/>
                </p:nvSpPr>
                <p:spPr>
                  <a:xfrm flipV="1">
                    <a:off x="1128" y="5766217"/>
                    <a:ext cx="7124371" cy="2259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00032B"/>
                    </a:solidFill>
                    <a:prstDash val="solid"/>
                    <a:round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lvl="0"/>
                  </a:p>
                </p:txBody>
              </p:sp>
            </p:grpSp>
          </p:grpSp>
          <p:sp>
            <p:nvSpPr>
              <p:cNvPr id="248" name="Shape 248"/>
              <p:cNvSpPr/>
              <p:nvPr/>
            </p:nvSpPr>
            <p:spPr>
              <a:xfrm>
                <a:off x="7915965" y="6408162"/>
                <a:ext cx="273475" cy="45400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4186" tIns="54186" rIns="54186" bIns="54186" numCol="1" anchor="t">
                <a:spAutoFit/>
              </a:bodyPr>
              <a:lstStyle>
                <a:lvl1pPr>
                  <a:buClr>
                    <a:srgbClr val="00032B"/>
                  </a:buClr>
                  <a:buFont typeface="Arial"/>
                  <a:defRPr i="1" sz="2400">
                    <a:solidFill>
                      <a:srgbClr val="00032B"/>
                    </a:solidFill>
                    <a:uFill>
                      <a:solidFill>
                        <a:srgbClr val="00032B"/>
                      </a:solidFill>
                    </a:uFill>
                    <a:latin typeface="+mn-lt"/>
                    <a:ea typeface="+mn-ea"/>
                    <a:cs typeface="+mn-cs"/>
                    <a:sym typeface="Arial"/>
                  </a:defRPr>
                </a:lvl1pPr>
              </a:lstStyle>
              <a:p>
                <a:pPr lvl="0">
                  <a:defRPr i="0" sz="1800">
                    <a:solidFill>
                      <a:srgbClr val="000000"/>
                    </a:solidFill>
                    <a:uFillTx/>
                  </a:defRPr>
                </a:pPr>
                <a:r>
                  <a:rPr i="1" sz="2400">
                    <a:solidFill>
                      <a:srgbClr val="00032B"/>
                    </a:solidFill>
                    <a:uFill>
                      <a:solidFill>
                        <a:srgbClr val="00032B"/>
                      </a:solidFill>
                    </a:uFill>
                  </a:rPr>
                  <a:t>x</a:t>
                </a:r>
              </a:p>
            </p:txBody>
          </p:sp>
          <p:sp>
            <p:nvSpPr>
              <p:cNvPr id="249" name="Shape 249"/>
              <p:cNvSpPr/>
              <p:nvPr/>
            </p:nvSpPr>
            <p:spPr>
              <a:xfrm>
                <a:off x="0" y="0"/>
                <a:ext cx="561159" cy="45400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4186" tIns="54186" rIns="54186" bIns="54186" numCol="1" anchor="t">
                <a:spAutoFit/>
              </a:bodyPr>
              <a:lstStyle>
                <a:lvl1pPr>
                  <a:buClr>
                    <a:srgbClr val="00032B"/>
                  </a:buClr>
                  <a:buFont typeface="Arial"/>
                  <a:defRPr i="1" sz="2400">
                    <a:solidFill>
                      <a:srgbClr val="00032B"/>
                    </a:solidFill>
                    <a:uFill>
                      <a:solidFill>
                        <a:srgbClr val="00032B"/>
                      </a:solidFill>
                    </a:uFill>
                    <a:latin typeface="+mn-lt"/>
                    <a:ea typeface="+mn-ea"/>
                    <a:cs typeface="+mn-cs"/>
                    <a:sym typeface="Arial"/>
                  </a:defRPr>
                </a:lvl1pPr>
              </a:lstStyle>
              <a:p>
                <a:pPr lvl="0">
                  <a:defRPr i="0" sz="1800">
                    <a:solidFill>
                      <a:srgbClr val="000000"/>
                    </a:solidFill>
                    <a:uFillTx/>
                  </a:defRPr>
                </a:pPr>
                <a:r>
                  <a:rPr i="1" sz="2400">
                    <a:solidFill>
                      <a:srgbClr val="00032B"/>
                    </a:solidFill>
                    <a:uFill>
                      <a:solidFill>
                        <a:srgbClr val="00032B"/>
                      </a:solidFill>
                    </a:uFill>
                  </a:rPr>
                  <a:t>f(x)</a:t>
                </a:r>
              </a:p>
            </p:txBody>
          </p:sp>
        </p:grpSp>
        <p:sp>
          <p:nvSpPr>
            <p:cNvPr id="251" name="Shape 251"/>
            <p:cNvSpPr/>
            <p:nvPr/>
          </p:nvSpPr>
          <p:spPr>
            <a:xfrm>
              <a:off x="1583193" y="5607142"/>
              <a:ext cx="197900" cy="1602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fill="norm" stroke="1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FF2734"/>
            </a:solidFill>
            <a:ln w="12700" cap="flat">
              <a:solidFill>
                <a:srgbClr val="FF2734"/>
              </a:solidFill>
              <a:prstDash val="solid"/>
              <a:round/>
            </a:ln>
            <a:effectLst/>
          </p:spPr>
          <p:txBody>
            <a:bodyPr wrap="square" lIns="54186" tIns="54186" rIns="54186" bIns="54186" numCol="1" anchor="ctr">
              <a:noAutofit/>
            </a:bodyPr>
            <a:lstStyle/>
            <a:p>
              <a:pPr lvl="0" algn="ctr" defTabSz="584200">
                <a:defRPr sz="54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+mj-lt"/>
                  <a:ea typeface="+mj-ea"/>
                  <a:cs typeface="+mj-cs"/>
                  <a:sym typeface="News Gothic MT"/>
                </a:defRPr>
              </a:pPr>
            </a:p>
          </p:txBody>
        </p:sp>
        <p:sp>
          <p:nvSpPr>
            <p:cNvPr id="252" name="Shape 252"/>
            <p:cNvSpPr/>
            <p:nvPr/>
          </p:nvSpPr>
          <p:spPr>
            <a:xfrm>
              <a:off x="2011974" y="5073128"/>
              <a:ext cx="197900" cy="1602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fill="norm" stroke="1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FF2734"/>
            </a:solidFill>
            <a:ln w="12700" cap="flat">
              <a:solidFill>
                <a:srgbClr val="FF2734"/>
              </a:solidFill>
              <a:prstDash val="solid"/>
              <a:round/>
            </a:ln>
            <a:effectLst/>
          </p:spPr>
          <p:txBody>
            <a:bodyPr wrap="square" lIns="54186" tIns="54186" rIns="54186" bIns="54186" numCol="1" anchor="ctr">
              <a:noAutofit/>
            </a:bodyPr>
            <a:lstStyle/>
            <a:p>
              <a:pPr lvl="0" algn="ctr" defTabSz="584200">
                <a:defRPr sz="54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+mj-lt"/>
                  <a:ea typeface="+mj-ea"/>
                  <a:cs typeface="+mj-cs"/>
                  <a:sym typeface="News Gothic MT"/>
                </a:defRPr>
              </a:pPr>
            </a:p>
          </p:txBody>
        </p:sp>
        <p:sp>
          <p:nvSpPr>
            <p:cNvPr id="253" name="Shape 253"/>
            <p:cNvSpPr/>
            <p:nvPr/>
          </p:nvSpPr>
          <p:spPr>
            <a:xfrm>
              <a:off x="2440756" y="4806122"/>
              <a:ext cx="197900" cy="1602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fill="norm" stroke="1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FF2734"/>
            </a:solidFill>
            <a:ln w="12700" cap="flat">
              <a:solidFill>
                <a:srgbClr val="FF2734"/>
              </a:solidFill>
              <a:prstDash val="solid"/>
              <a:round/>
            </a:ln>
            <a:effectLst/>
          </p:spPr>
          <p:txBody>
            <a:bodyPr wrap="square" lIns="54186" tIns="54186" rIns="54186" bIns="54186" numCol="1" anchor="ctr">
              <a:noAutofit/>
            </a:bodyPr>
            <a:lstStyle/>
            <a:p>
              <a:pPr lvl="0" algn="ctr" defTabSz="584200">
                <a:defRPr sz="54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+mj-lt"/>
                  <a:ea typeface="+mj-ea"/>
                  <a:cs typeface="+mj-cs"/>
                  <a:sym typeface="News Gothic MT"/>
                </a:defRPr>
              </a:pPr>
            </a:p>
          </p:txBody>
        </p:sp>
        <p:sp>
          <p:nvSpPr>
            <p:cNvPr id="254" name="Shape 254"/>
            <p:cNvSpPr/>
            <p:nvPr/>
          </p:nvSpPr>
          <p:spPr>
            <a:xfrm>
              <a:off x="2869537" y="5340135"/>
              <a:ext cx="197900" cy="1602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fill="norm" stroke="1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FF2734"/>
            </a:solidFill>
            <a:ln w="12700" cap="flat">
              <a:solidFill>
                <a:srgbClr val="FF2734"/>
              </a:solidFill>
              <a:prstDash val="solid"/>
              <a:round/>
            </a:ln>
            <a:effectLst/>
          </p:spPr>
          <p:txBody>
            <a:bodyPr wrap="square" lIns="54186" tIns="54186" rIns="54186" bIns="54186" numCol="1" anchor="ctr">
              <a:noAutofit/>
            </a:bodyPr>
            <a:lstStyle/>
            <a:p>
              <a:pPr lvl="0" algn="ctr" defTabSz="584200">
                <a:defRPr sz="54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+mj-lt"/>
                  <a:ea typeface="+mj-ea"/>
                  <a:cs typeface="+mj-cs"/>
                  <a:sym typeface="News Gothic MT"/>
                </a:defRPr>
              </a:pPr>
            </a:p>
          </p:txBody>
        </p:sp>
        <p:sp>
          <p:nvSpPr>
            <p:cNvPr id="255" name="Shape 255"/>
            <p:cNvSpPr/>
            <p:nvPr/>
          </p:nvSpPr>
          <p:spPr>
            <a:xfrm>
              <a:off x="3298319" y="4539115"/>
              <a:ext cx="197900" cy="1602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fill="norm" stroke="1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FF2734"/>
            </a:solidFill>
            <a:ln w="12700" cap="flat">
              <a:solidFill>
                <a:srgbClr val="FF2734"/>
              </a:solidFill>
              <a:prstDash val="solid"/>
              <a:round/>
            </a:ln>
            <a:effectLst/>
          </p:spPr>
          <p:txBody>
            <a:bodyPr wrap="square" lIns="54186" tIns="54186" rIns="54186" bIns="54186" numCol="1" anchor="ctr">
              <a:noAutofit/>
            </a:bodyPr>
            <a:lstStyle/>
            <a:p>
              <a:pPr lvl="0" algn="ctr" defTabSz="584200">
                <a:defRPr sz="54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+mj-lt"/>
                  <a:ea typeface="+mj-ea"/>
                  <a:cs typeface="+mj-cs"/>
                  <a:sym typeface="News Gothic MT"/>
                </a:defRPr>
              </a:pPr>
            </a:p>
          </p:txBody>
        </p:sp>
        <p:sp>
          <p:nvSpPr>
            <p:cNvPr id="256" name="Shape 256"/>
            <p:cNvSpPr/>
            <p:nvPr/>
          </p:nvSpPr>
          <p:spPr>
            <a:xfrm>
              <a:off x="3727100" y="4272108"/>
              <a:ext cx="197900" cy="1602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fill="norm" stroke="1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FF2734"/>
            </a:solidFill>
            <a:ln w="12700" cap="flat">
              <a:solidFill>
                <a:srgbClr val="FF2734"/>
              </a:solidFill>
              <a:prstDash val="solid"/>
              <a:round/>
            </a:ln>
            <a:effectLst/>
          </p:spPr>
          <p:txBody>
            <a:bodyPr wrap="square" lIns="54186" tIns="54186" rIns="54186" bIns="54186" numCol="1" anchor="ctr">
              <a:noAutofit/>
            </a:bodyPr>
            <a:lstStyle/>
            <a:p>
              <a:pPr lvl="0" algn="ctr" defTabSz="584200">
                <a:defRPr sz="54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+mj-lt"/>
                  <a:ea typeface="+mj-ea"/>
                  <a:cs typeface="+mj-cs"/>
                  <a:sym typeface="News Gothic MT"/>
                </a:defRPr>
              </a:pPr>
            </a:p>
          </p:txBody>
        </p:sp>
        <p:sp>
          <p:nvSpPr>
            <p:cNvPr id="257" name="Shape 257"/>
            <p:cNvSpPr/>
            <p:nvPr/>
          </p:nvSpPr>
          <p:spPr>
            <a:xfrm>
              <a:off x="4155881" y="3204081"/>
              <a:ext cx="197901" cy="1602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fill="norm" stroke="1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FF2734"/>
            </a:solidFill>
            <a:ln w="12700" cap="flat">
              <a:solidFill>
                <a:srgbClr val="FF2734"/>
              </a:solidFill>
              <a:prstDash val="solid"/>
              <a:round/>
            </a:ln>
            <a:effectLst/>
          </p:spPr>
          <p:txBody>
            <a:bodyPr wrap="square" lIns="54186" tIns="54186" rIns="54186" bIns="54186" numCol="1" anchor="ctr">
              <a:noAutofit/>
            </a:bodyPr>
            <a:lstStyle/>
            <a:p>
              <a:pPr lvl="0" algn="ctr" defTabSz="584200">
                <a:defRPr sz="54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+mj-lt"/>
                  <a:ea typeface="+mj-ea"/>
                  <a:cs typeface="+mj-cs"/>
                  <a:sym typeface="News Gothic MT"/>
                </a:defRPr>
              </a:pPr>
            </a:p>
          </p:txBody>
        </p:sp>
        <p:sp>
          <p:nvSpPr>
            <p:cNvPr id="258" name="Shape 258"/>
            <p:cNvSpPr/>
            <p:nvPr/>
          </p:nvSpPr>
          <p:spPr>
            <a:xfrm>
              <a:off x="5013444" y="3471088"/>
              <a:ext cx="197900" cy="1602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fill="norm" stroke="1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FF2734"/>
            </a:solidFill>
            <a:ln w="12700" cap="flat">
              <a:solidFill>
                <a:srgbClr val="FF2734"/>
              </a:solidFill>
              <a:prstDash val="solid"/>
              <a:round/>
            </a:ln>
            <a:effectLst/>
          </p:spPr>
          <p:txBody>
            <a:bodyPr wrap="square" lIns="54186" tIns="54186" rIns="54186" bIns="54186" numCol="1" anchor="ctr">
              <a:noAutofit/>
            </a:bodyPr>
            <a:lstStyle/>
            <a:p>
              <a:pPr lvl="0" algn="ctr" defTabSz="584200">
                <a:defRPr sz="54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+mj-lt"/>
                  <a:ea typeface="+mj-ea"/>
                  <a:cs typeface="+mj-cs"/>
                  <a:sym typeface="News Gothic MT"/>
                </a:defRPr>
              </a:pPr>
            </a:p>
          </p:txBody>
        </p:sp>
        <p:sp>
          <p:nvSpPr>
            <p:cNvPr id="259" name="Shape 259"/>
            <p:cNvSpPr/>
            <p:nvPr/>
          </p:nvSpPr>
          <p:spPr>
            <a:xfrm>
              <a:off x="4584663" y="3738095"/>
              <a:ext cx="197900" cy="1602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fill="norm" stroke="1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FF2734"/>
            </a:solidFill>
            <a:ln w="12700" cap="flat">
              <a:solidFill>
                <a:srgbClr val="FF2734"/>
              </a:solidFill>
              <a:prstDash val="solid"/>
              <a:round/>
            </a:ln>
            <a:effectLst/>
          </p:spPr>
          <p:txBody>
            <a:bodyPr wrap="square" lIns="54186" tIns="54186" rIns="54186" bIns="54186" numCol="1" anchor="ctr">
              <a:noAutofit/>
            </a:bodyPr>
            <a:lstStyle/>
            <a:p>
              <a:pPr lvl="0" algn="ctr" defTabSz="584200">
                <a:defRPr sz="54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+mj-lt"/>
                  <a:ea typeface="+mj-ea"/>
                  <a:cs typeface="+mj-cs"/>
                  <a:sym typeface="News Gothic MT"/>
                </a:defRPr>
              </a:pPr>
            </a:p>
          </p:txBody>
        </p:sp>
        <p:sp>
          <p:nvSpPr>
            <p:cNvPr id="260" name="Shape 260"/>
            <p:cNvSpPr/>
            <p:nvPr/>
          </p:nvSpPr>
          <p:spPr>
            <a:xfrm>
              <a:off x="5442226" y="4005101"/>
              <a:ext cx="197900" cy="1602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fill="norm" stroke="1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FF2734"/>
            </a:solidFill>
            <a:ln w="12700" cap="flat">
              <a:solidFill>
                <a:srgbClr val="FF2734"/>
              </a:solidFill>
              <a:prstDash val="solid"/>
              <a:round/>
            </a:ln>
            <a:effectLst/>
          </p:spPr>
          <p:txBody>
            <a:bodyPr wrap="square" lIns="54186" tIns="54186" rIns="54186" bIns="54186" numCol="1" anchor="ctr">
              <a:noAutofit/>
            </a:bodyPr>
            <a:lstStyle/>
            <a:p>
              <a:pPr lvl="0" algn="ctr" defTabSz="584200">
                <a:defRPr sz="54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+mj-lt"/>
                  <a:ea typeface="+mj-ea"/>
                  <a:cs typeface="+mj-cs"/>
                  <a:sym typeface="News Gothic MT"/>
                </a:defRPr>
              </a:pPr>
            </a:p>
          </p:txBody>
        </p:sp>
        <p:sp>
          <p:nvSpPr>
            <p:cNvPr id="261" name="Shape 261"/>
            <p:cNvSpPr/>
            <p:nvPr/>
          </p:nvSpPr>
          <p:spPr>
            <a:xfrm>
              <a:off x="5871007" y="2670068"/>
              <a:ext cx="197900" cy="1602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fill="norm" stroke="1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FF2734"/>
            </a:solidFill>
            <a:ln w="12700" cap="flat">
              <a:solidFill>
                <a:srgbClr val="FF2734"/>
              </a:solidFill>
              <a:prstDash val="solid"/>
              <a:round/>
            </a:ln>
            <a:effectLst/>
          </p:spPr>
          <p:txBody>
            <a:bodyPr wrap="square" lIns="54186" tIns="54186" rIns="54186" bIns="54186" numCol="1" anchor="ctr">
              <a:noAutofit/>
            </a:bodyPr>
            <a:lstStyle/>
            <a:p>
              <a:pPr lvl="0" algn="ctr" defTabSz="584200">
                <a:defRPr sz="54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+mj-lt"/>
                  <a:ea typeface="+mj-ea"/>
                  <a:cs typeface="+mj-cs"/>
                  <a:sym typeface="News Gothic MT"/>
                </a:defRPr>
              </a:pPr>
            </a:p>
          </p:txBody>
        </p:sp>
        <p:sp>
          <p:nvSpPr>
            <p:cNvPr id="262" name="Shape 262"/>
            <p:cNvSpPr/>
            <p:nvPr/>
          </p:nvSpPr>
          <p:spPr>
            <a:xfrm>
              <a:off x="6299788" y="2937074"/>
              <a:ext cx="197900" cy="1602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fill="norm" stroke="1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FF2734"/>
            </a:solidFill>
            <a:ln w="12700" cap="flat">
              <a:solidFill>
                <a:srgbClr val="FF2734"/>
              </a:solidFill>
              <a:prstDash val="solid"/>
              <a:round/>
            </a:ln>
            <a:effectLst/>
          </p:spPr>
          <p:txBody>
            <a:bodyPr wrap="square" lIns="54186" tIns="54186" rIns="54186" bIns="54186" numCol="1" anchor="ctr">
              <a:noAutofit/>
            </a:bodyPr>
            <a:lstStyle/>
            <a:p>
              <a:pPr lvl="0" algn="ctr" defTabSz="584200">
                <a:defRPr sz="54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+mj-lt"/>
                  <a:ea typeface="+mj-ea"/>
                  <a:cs typeface="+mj-cs"/>
                  <a:sym typeface="News Gothic MT"/>
                </a:defRPr>
              </a:pPr>
            </a:p>
          </p:txBody>
        </p:sp>
        <p:sp>
          <p:nvSpPr>
            <p:cNvPr id="263" name="Shape 263"/>
            <p:cNvSpPr/>
            <p:nvPr/>
          </p:nvSpPr>
          <p:spPr>
            <a:xfrm>
              <a:off x="6728570" y="2403061"/>
              <a:ext cx="197900" cy="1602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fill="norm" stroke="1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FF2734"/>
            </a:solidFill>
            <a:ln w="12700" cap="flat">
              <a:solidFill>
                <a:srgbClr val="FF2734"/>
              </a:solidFill>
              <a:prstDash val="solid"/>
              <a:round/>
            </a:ln>
            <a:effectLst/>
          </p:spPr>
          <p:txBody>
            <a:bodyPr wrap="square" lIns="54186" tIns="54186" rIns="54186" bIns="54186" numCol="1" anchor="ctr">
              <a:noAutofit/>
            </a:bodyPr>
            <a:lstStyle/>
            <a:p>
              <a:pPr lvl="0" algn="ctr" defTabSz="584200">
                <a:defRPr sz="54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+mj-lt"/>
                  <a:ea typeface="+mj-ea"/>
                  <a:cs typeface="+mj-cs"/>
                  <a:sym typeface="News Gothic MT"/>
                </a:defRPr>
              </a:pPr>
            </a:p>
          </p:txBody>
        </p:sp>
      </p:grpSp>
      <p:sp>
        <p:nvSpPr>
          <p:cNvPr id="265" name="Shape 265"/>
          <p:cNvSpPr/>
          <p:nvPr>
            <p:ph type="body" idx="1"/>
          </p:nvPr>
        </p:nvSpPr>
        <p:spPr>
          <a:xfrm>
            <a:off x="9326651" y="1679786"/>
            <a:ext cx="3353154" cy="6791397"/>
          </a:xfrm>
          <a:prstGeom prst="rect">
            <a:avLst/>
          </a:prstGeom>
        </p:spPr>
        <p:txBody>
          <a:bodyPr/>
          <a:lstStyle/>
          <a:p>
            <a:pPr lvl="0" marL="377190" indent="-377190" defTabSz="905255">
              <a:spcBef>
                <a:spcPts val="1900"/>
              </a:spcBef>
              <a:defRPr sz="1800">
                <a:solidFill>
                  <a:srgbClr val="000000"/>
                </a:solidFill>
                <a:uFillTx/>
              </a:defRPr>
            </a:pPr>
            <a:r>
              <a:rPr sz="2376">
                <a:solidFill>
                  <a:srgbClr val="002E7A"/>
                </a:solidFill>
                <a:uFill>
                  <a:solidFill>
                    <a:srgbClr val="002E7A"/>
                  </a:solidFill>
                </a:uFill>
              </a:rPr>
              <a:t>input-output pairs displayed as points in a plane</a:t>
            </a:r>
            <a:endParaRPr sz="2376">
              <a:solidFill>
                <a:srgbClr val="002E7A"/>
              </a:solidFill>
              <a:uFill>
                <a:solidFill>
                  <a:srgbClr val="002E7A"/>
                </a:solidFill>
              </a:uFill>
            </a:endParaRPr>
          </a:p>
          <a:p>
            <a:pPr lvl="0" marL="377190" indent="-377190" defTabSz="905255">
              <a:spcBef>
                <a:spcPts val="1900"/>
              </a:spcBef>
              <a:defRPr sz="1800">
                <a:solidFill>
                  <a:srgbClr val="000000"/>
                </a:solidFill>
                <a:uFillTx/>
              </a:defRPr>
            </a:pPr>
            <a:r>
              <a:rPr sz="2376">
                <a:solidFill>
                  <a:srgbClr val="002E7A"/>
                </a:solidFill>
                <a:uFill>
                  <a:solidFill>
                    <a:srgbClr val="002E7A"/>
                  </a:solidFill>
                </a:uFill>
              </a:rPr>
              <a:t>the task is to find a hypothesis (function) that connects the points</a:t>
            </a:r>
            <a:endParaRPr sz="2376">
              <a:solidFill>
                <a:srgbClr val="002E7A"/>
              </a:solidFill>
              <a:uFill>
                <a:solidFill>
                  <a:srgbClr val="002E7A"/>
                </a:solidFill>
              </a:uFill>
            </a:endParaRPr>
          </a:p>
          <a:p>
            <a:pPr lvl="1" marL="712260" indent="-366502" defTabSz="905255">
              <a:spcBef>
                <a:spcPts val="500"/>
              </a:spcBef>
              <a:defRPr sz="1800">
                <a:solidFill>
                  <a:srgbClr val="000000"/>
                </a:solidFill>
                <a:uFillTx/>
              </a:defRPr>
            </a:pPr>
            <a:r>
              <a:rPr sz="2178">
                <a:solidFill>
                  <a:srgbClr val="0042AA"/>
                </a:solidFill>
                <a:uFill>
                  <a:solidFill>
                    <a:srgbClr val="0042AA"/>
                  </a:solidFill>
                </a:uFill>
              </a:rPr>
              <a:t>either all of them, or most of them</a:t>
            </a:r>
            <a:endParaRPr sz="2178">
              <a:solidFill>
                <a:srgbClr val="0042AA"/>
              </a:solidFill>
              <a:uFill>
                <a:solidFill>
                  <a:srgbClr val="0042AA"/>
                </a:solidFill>
              </a:uFill>
            </a:endParaRPr>
          </a:p>
          <a:p>
            <a:pPr lvl="1" marL="712260" indent="-366502" defTabSz="905255">
              <a:spcBef>
                <a:spcPts val="500"/>
              </a:spcBef>
              <a:defRPr sz="1800">
                <a:solidFill>
                  <a:srgbClr val="000000"/>
                </a:solidFill>
                <a:uFillTx/>
              </a:defRPr>
            </a:pPr>
            <a:r>
              <a:rPr sz="2178">
                <a:solidFill>
                  <a:srgbClr val="0042AA"/>
                </a:solidFill>
                <a:uFill>
                  <a:solidFill>
                    <a:srgbClr val="0042AA"/>
                  </a:solidFill>
                </a:uFill>
              </a:rPr>
              <a:t>“close enough” often is sufficient</a:t>
            </a:r>
            <a:endParaRPr sz="2178">
              <a:solidFill>
                <a:srgbClr val="0042AA"/>
              </a:solidFill>
              <a:uFill>
                <a:solidFill>
                  <a:srgbClr val="0042AA"/>
                </a:solidFill>
              </a:uFill>
            </a:endParaRPr>
          </a:p>
          <a:p>
            <a:pPr lvl="0" marL="377190" indent="-377190" defTabSz="905255">
              <a:spcBef>
                <a:spcPts val="1900"/>
              </a:spcBef>
              <a:defRPr sz="1800">
                <a:solidFill>
                  <a:srgbClr val="000000"/>
                </a:solidFill>
                <a:uFillTx/>
              </a:defRPr>
            </a:pPr>
            <a:r>
              <a:rPr sz="2376">
                <a:solidFill>
                  <a:srgbClr val="002E7A"/>
                </a:solidFill>
                <a:uFill>
                  <a:solidFill>
                    <a:srgbClr val="002E7A"/>
                  </a:solidFill>
                </a:uFill>
              </a:rPr>
              <a:t>various performance measures</a:t>
            </a:r>
            <a:endParaRPr sz="2376">
              <a:solidFill>
                <a:srgbClr val="002E7A"/>
              </a:solidFill>
              <a:uFill>
                <a:solidFill>
                  <a:srgbClr val="002E7A"/>
                </a:solidFill>
              </a:uFill>
            </a:endParaRPr>
          </a:p>
          <a:p>
            <a:pPr lvl="1" marL="712260" indent="-366502" defTabSz="905255">
              <a:spcBef>
                <a:spcPts val="500"/>
              </a:spcBef>
              <a:defRPr sz="1800">
                <a:solidFill>
                  <a:srgbClr val="000000"/>
                </a:solidFill>
                <a:uFillTx/>
              </a:defRPr>
            </a:pPr>
            <a:r>
              <a:rPr sz="2178">
                <a:solidFill>
                  <a:srgbClr val="0042AA"/>
                </a:solidFill>
                <a:uFill>
                  <a:solidFill>
                    <a:srgbClr val="0042AA"/>
                  </a:solidFill>
                </a:uFill>
              </a:rPr>
              <a:t>number of points connected</a:t>
            </a:r>
            <a:endParaRPr sz="2178">
              <a:solidFill>
                <a:srgbClr val="0042AA"/>
              </a:solidFill>
              <a:uFill>
                <a:solidFill>
                  <a:srgbClr val="0042AA"/>
                </a:solidFill>
              </a:uFill>
            </a:endParaRPr>
          </a:p>
          <a:p>
            <a:pPr lvl="1" marL="712260" indent="-366502" defTabSz="905255">
              <a:spcBef>
                <a:spcPts val="500"/>
              </a:spcBef>
              <a:defRPr sz="1800">
                <a:solidFill>
                  <a:srgbClr val="000000"/>
                </a:solidFill>
                <a:uFillTx/>
              </a:defRPr>
            </a:pPr>
            <a:r>
              <a:rPr sz="2178">
                <a:solidFill>
                  <a:srgbClr val="0042AA"/>
                </a:solidFill>
                <a:uFill>
                  <a:solidFill>
                    <a:srgbClr val="0042AA"/>
                  </a:solidFill>
                </a:uFill>
              </a:rPr>
              <a:t>minimal surface</a:t>
            </a:r>
            <a:endParaRPr sz="2178">
              <a:solidFill>
                <a:srgbClr val="0042AA"/>
              </a:solidFill>
              <a:uFill>
                <a:solidFill>
                  <a:srgbClr val="0042AA"/>
                </a:solidFill>
              </a:uFill>
            </a:endParaRPr>
          </a:p>
          <a:p>
            <a:pPr lvl="1" marL="712260" indent="-366502" defTabSz="905255">
              <a:spcBef>
                <a:spcPts val="500"/>
              </a:spcBef>
              <a:defRPr sz="1800">
                <a:solidFill>
                  <a:srgbClr val="000000"/>
                </a:solidFill>
                <a:uFillTx/>
              </a:defRPr>
            </a:pPr>
            <a:r>
              <a:rPr sz="2178">
                <a:solidFill>
                  <a:srgbClr val="0042AA"/>
                </a:solidFill>
                <a:uFill>
                  <a:solidFill>
                    <a:srgbClr val="0042AA"/>
                  </a:solidFill>
                </a:uFill>
              </a:rPr>
              <a:t>lowest tension</a:t>
            </a:r>
          </a:p>
        </p:txBody>
      </p:sp>
      <p:sp>
        <p:nvSpPr>
          <p:cNvPr id="266" name="Shape 266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b="0" sz="1800">
                <a:solidFill>
                  <a:srgbClr val="000000"/>
                </a:solidFill>
                <a:uFillTx/>
              </a:defRPr>
            </a:pPr>
            <a:fld id="{86CB4B4D-7CA3-9044-876B-883B54F8677D}" type="slidenum">
              <a:rPr b="1" sz="900">
                <a:solidFill>
                  <a:srgbClr val="0048AA"/>
                </a:solidFill>
                <a:uFill>
                  <a:solidFill>
                    <a:srgbClr val="0048AA"/>
                  </a:solidFill>
                </a:uFill>
              </a:rPr>
            </a:fld>
          </a:p>
        </p:txBody>
      </p:sp>
    </p:spTree>
  </p:cSld>
  <p:clrMapOvr>
    <a:masterClrMapping/>
  </p:clrMapOvr>
  <p:transition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/>
          <p:nvPr>
            <p:ph type="title"/>
          </p:nvPr>
        </p:nvSpPr>
        <p:spPr>
          <a:xfrm>
            <a:off x="781190" y="-1"/>
            <a:ext cx="11437905" cy="2207444"/>
          </a:xfrm>
          <a:prstGeom prst="rect">
            <a:avLst/>
          </a:prstGeom>
        </p:spPr>
        <p:txBody>
          <a:bodyPr/>
          <a:lstStyle/>
          <a:p>
            <a:pPr lvl="0">
              <a:defRPr b="0" sz="1800">
                <a:solidFill>
                  <a:srgbClr val="000000"/>
                </a:solidFill>
                <a:uFillTx/>
              </a:defRPr>
            </a:pPr>
            <a:r>
              <a:rPr b="1" sz="5600">
                <a:solidFill>
                  <a:srgbClr val="29708A"/>
                </a:solidFill>
                <a:uFill>
                  <a:solidFill>
                    <a:srgbClr val="29708A"/>
                  </a:solidFill>
                </a:uFill>
              </a:rPr>
              <a:t>Chapter Overview</a:t>
            </a:r>
            <a:br>
              <a:rPr b="1" sz="5600">
                <a:solidFill>
                  <a:srgbClr val="29708A"/>
                </a:solidFill>
                <a:uFill>
                  <a:solidFill>
                    <a:srgbClr val="29708A"/>
                  </a:solidFill>
                </a:uFill>
              </a:rPr>
            </a:br>
            <a:r>
              <a:rPr b="1" sz="5600">
                <a:solidFill>
                  <a:srgbClr val="29708A"/>
                </a:solidFill>
                <a:uFill>
                  <a:solidFill>
                    <a:srgbClr val="29708A"/>
                  </a:solidFill>
                </a:uFill>
              </a:rPr>
              <a:t>Learning</a:t>
            </a:r>
          </a:p>
        </p:txBody>
      </p:sp>
      <p:sp>
        <p:nvSpPr>
          <p:cNvPr id="77" name="Shape 77"/>
          <p:cNvSpPr/>
          <p:nvPr>
            <p:ph type="body" idx="1"/>
          </p:nvPr>
        </p:nvSpPr>
        <p:spPr>
          <a:xfrm>
            <a:off x="783449" y="2293902"/>
            <a:ext cx="11433387" cy="6791396"/>
          </a:xfrm>
          <a:prstGeom prst="rect">
            <a:avLst/>
          </a:prstGeom>
        </p:spPr>
        <p:txBody>
          <a:bodyPr spcCol="571669"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002E7A"/>
                </a:solidFill>
                <a:uFill>
                  <a:solidFill>
                    <a:srgbClr val="002E7A"/>
                  </a:solidFill>
                </a:uFill>
              </a:rPr>
              <a:t>Motivation</a:t>
            </a:r>
            <a:endParaRPr sz="2400">
              <a:solidFill>
                <a:srgbClr val="002E7A"/>
              </a:solidFill>
              <a:uFill>
                <a:solidFill>
                  <a:srgbClr val="002E7A"/>
                </a:solidFill>
              </a:uFill>
            </a:endParaRP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002E7A"/>
                </a:solidFill>
                <a:uFill>
                  <a:solidFill>
                    <a:srgbClr val="002E7A"/>
                  </a:solidFill>
                </a:uFill>
              </a:rPr>
              <a:t>Objectives</a:t>
            </a:r>
            <a:endParaRPr sz="2400">
              <a:solidFill>
                <a:srgbClr val="002E7A"/>
              </a:solidFill>
              <a:uFill>
                <a:solidFill>
                  <a:srgbClr val="002E7A"/>
                </a:solidFill>
              </a:uFill>
            </a:endParaRP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002E7A"/>
                </a:solidFill>
                <a:uFill>
                  <a:solidFill>
                    <a:srgbClr val="002E7A"/>
                  </a:solidFill>
                </a:uFill>
              </a:rPr>
              <a:t>Learning from Observation</a:t>
            </a:r>
            <a:endParaRPr sz="2400">
              <a:solidFill>
                <a:srgbClr val="002E7A"/>
              </a:solidFill>
              <a:uFill>
                <a:solidFill>
                  <a:srgbClr val="002E7A"/>
                </a:solidFill>
              </a:uFill>
            </a:endParaRP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2200">
                <a:solidFill>
                  <a:srgbClr val="0042AA"/>
                </a:solidFill>
                <a:uFill>
                  <a:solidFill>
                    <a:srgbClr val="0042AA"/>
                  </a:solidFill>
                </a:uFill>
              </a:rPr>
              <a:t>Learning Agents</a:t>
            </a:r>
            <a:endParaRPr sz="2200">
              <a:solidFill>
                <a:srgbClr val="0042AA"/>
              </a:solidFill>
              <a:uFill>
                <a:solidFill>
                  <a:srgbClr val="0042AA"/>
                </a:solidFill>
              </a:uFill>
            </a:endParaRP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2200">
                <a:solidFill>
                  <a:srgbClr val="0042AA"/>
                </a:solidFill>
                <a:uFill>
                  <a:solidFill>
                    <a:srgbClr val="0042AA"/>
                  </a:solidFill>
                </a:uFill>
              </a:rPr>
              <a:t>Inductive Learning</a:t>
            </a:r>
            <a:endParaRPr sz="2200">
              <a:solidFill>
                <a:srgbClr val="0042AA"/>
              </a:solidFill>
              <a:uFill>
                <a:solidFill>
                  <a:srgbClr val="0042AA"/>
                </a:solidFill>
              </a:uFill>
            </a:endParaRP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2200">
                <a:solidFill>
                  <a:srgbClr val="0042AA"/>
                </a:solidFill>
                <a:uFill>
                  <a:solidFill>
                    <a:srgbClr val="0042AA"/>
                  </a:solidFill>
                </a:uFill>
              </a:rPr>
              <a:t>Learning Decision Trees</a:t>
            </a:r>
            <a:endParaRPr sz="2200">
              <a:solidFill>
                <a:srgbClr val="0042AA"/>
              </a:solidFill>
              <a:uFill>
                <a:solidFill>
                  <a:srgbClr val="0042AA"/>
                </a:solidFill>
              </a:uFill>
            </a:endParaRP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002E7A"/>
                </a:solidFill>
                <a:uFill>
                  <a:solidFill>
                    <a:srgbClr val="002E7A"/>
                  </a:solidFill>
                </a:uFill>
              </a:rPr>
              <a:t>Computational Learning Theory</a:t>
            </a:r>
            <a:endParaRPr sz="2400">
              <a:solidFill>
                <a:srgbClr val="002E7A"/>
              </a:solidFill>
              <a:uFill>
                <a:solidFill>
                  <a:srgbClr val="002E7A"/>
                </a:solidFill>
              </a:uFill>
            </a:endParaRP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2200">
                <a:solidFill>
                  <a:srgbClr val="0042AA"/>
                </a:solidFill>
                <a:uFill>
                  <a:solidFill>
                    <a:srgbClr val="0042AA"/>
                  </a:solidFill>
                </a:uFill>
              </a:rPr>
              <a:t>Probably Approximately Correct (PAC) Learning</a:t>
            </a:r>
            <a:endParaRPr sz="2200">
              <a:solidFill>
                <a:srgbClr val="0042AA"/>
              </a:solidFill>
              <a:uFill>
                <a:solidFill>
                  <a:srgbClr val="0042AA"/>
                </a:solidFill>
              </a:uFill>
            </a:endParaRP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002E7A"/>
                </a:solidFill>
                <a:uFill>
                  <a:solidFill>
                    <a:srgbClr val="002E7A"/>
                  </a:solidFill>
                </a:uFill>
              </a:rPr>
              <a:t>Learning in Neural Networks</a:t>
            </a:r>
            <a:endParaRPr sz="2400">
              <a:solidFill>
                <a:srgbClr val="002E7A"/>
              </a:solidFill>
              <a:uFill>
                <a:solidFill>
                  <a:srgbClr val="002E7A"/>
                </a:solidFill>
              </a:uFill>
            </a:endParaRP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2200">
                <a:solidFill>
                  <a:srgbClr val="0042AA"/>
                </a:solidFill>
                <a:uFill>
                  <a:solidFill>
                    <a:srgbClr val="0042AA"/>
                  </a:solidFill>
                </a:uFill>
              </a:rPr>
              <a:t>Neurons and the Brain</a:t>
            </a:r>
            <a:endParaRPr sz="2200">
              <a:solidFill>
                <a:srgbClr val="0042AA"/>
              </a:solidFill>
              <a:uFill>
                <a:solidFill>
                  <a:srgbClr val="0042AA"/>
                </a:solidFill>
              </a:uFill>
            </a:endParaRP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2200">
                <a:solidFill>
                  <a:srgbClr val="0042AA"/>
                </a:solidFill>
                <a:uFill>
                  <a:solidFill>
                    <a:srgbClr val="0042AA"/>
                  </a:solidFill>
                </a:uFill>
              </a:rPr>
              <a:t>Neural Networks</a:t>
            </a:r>
            <a:endParaRPr sz="2200">
              <a:solidFill>
                <a:srgbClr val="0042AA"/>
              </a:solidFill>
              <a:uFill>
                <a:solidFill>
                  <a:srgbClr val="0042AA"/>
                </a:solidFill>
              </a:uFill>
            </a:endParaRP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2200">
                <a:solidFill>
                  <a:srgbClr val="0042AA"/>
                </a:solidFill>
                <a:uFill>
                  <a:solidFill>
                    <a:srgbClr val="0042AA"/>
                  </a:solidFill>
                </a:uFill>
              </a:rPr>
              <a:t>Perceptrons</a:t>
            </a:r>
            <a:endParaRPr sz="2200">
              <a:solidFill>
                <a:srgbClr val="0042AA"/>
              </a:solidFill>
              <a:uFill>
                <a:solidFill>
                  <a:srgbClr val="0042AA"/>
                </a:solidFill>
              </a:uFill>
            </a:endParaRP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2200">
                <a:solidFill>
                  <a:srgbClr val="0042AA"/>
                </a:solidFill>
                <a:uFill>
                  <a:solidFill>
                    <a:srgbClr val="0042AA"/>
                  </a:solidFill>
                </a:uFill>
              </a:rPr>
              <a:t>Multi-layer Networks</a:t>
            </a:r>
            <a:endParaRPr sz="2200">
              <a:solidFill>
                <a:srgbClr val="0042AA"/>
              </a:solidFill>
              <a:uFill>
                <a:solidFill>
                  <a:srgbClr val="0042AA"/>
                </a:solidFill>
              </a:uFill>
            </a:endParaRP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2200">
                <a:solidFill>
                  <a:srgbClr val="0042AA"/>
                </a:solidFill>
                <a:uFill>
                  <a:solidFill>
                    <a:srgbClr val="0042AA"/>
                  </a:solidFill>
                </a:uFill>
              </a:rPr>
              <a:t>Deep Learning</a:t>
            </a:r>
            <a:endParaRPr sz="2200">
              <a:solidFill>
                <a:srgbClr val="0042AA"/>
              </a:solidFill>
              <a:uFill>
                <a:solidFill>
                  <a:srgbClr val="0042AA"/>
                </a:solidFill>
              </a:uFill>
            </a:endParaRP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2200">
                <a:solidFill>
                  <a:srgbClr val="0042AA"/>
                </a:solidFill>
                <a:uFill>
                  <a:solidFill>
                    <a:srgbClr val="0042AA"/>
                  </a:solidFill>
                </a:uFill>
              </a:rPr>
              <a:t>Applications</a:t>
            </a:r>
            <a:endParaRPr sz="2200">
              <a:solidFill>
                <a:srgbClr val="0042AA"/>
              </a:solidFill>
              <a:uFill>
                <a:solidFill>
                  <a:srgbClr val="0042AA"/>
                </a:solidFill>
              </a:uFill>
            </a:endParaRP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002E7A"/>
                </a:solidFill>
                <a:uFill>
                  <a:solidFill>
                    <a:srgbClr val="002E7A"/>
                  </a:solidFill>
                </a:uFill>
              </a:rPr>
              <a:t>Important Concepts and Terms</a:t>
            </a:r>
            <a:endParaRPr sz="2400">
              <a:solidFill>
                <a:srgbClr val="002E7A"/>
              </a:solidFill>
              <a:uFill>
                <a:solidFill>
                  <a:srgbClr val="002E7A"/>
                </a:solidFill>
              </a:uFill>
            </a:endParaRP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002E7A"/>
                </a:solidFill>
                <a:uFill>
                  <a:solidFill>
                    <a:srgbClr val="002E7A"/>
                  </a:solidFill>
                </a:uFill>
              </a:rPr>
              <a:t>Chapter Summary</a:t>
            </a:r>
          </a:p>
        </p:txBody>
      </p:sp>
      <p:sp>
        <p:nvSpPr>
          <p:cNvPr id="78" name="Shape 78"/>
          <p:cNvSpPr/>
          <p:nvPr>
            <p:ph type="sldNum" sz="quarter" idx="2"/>
          </p:nvPr>
        </p:nvSpPr>
        <p:spPr>
          <a:xfrm rot="20667953">
            <a:off x="10075997" y="8983502"/>
            <a:ext cx="184643" cy="23163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b="0" sz="1800">
                <a:solidFill>
                  <a:srgbClr val="000000"/>
                </a:solidFill>
                <a:uFillTx/>
              </a:defRPr>
            </a:pPr>
            <a:fld id="{86CB4B4D-7CA3-9044-876B-883B54F8677D}" type="slidenum">
              <a:rPr b="1" sz="900">
                <a:solidFill>
                  <a:srgbClr val="0048AA"/>
                </a:solidFill>
                <a:uFill>
                  <a:solidFill>
                    <a:srgbClr val="0048AA"/>
                  </a:solidFill>
                </a:uFill>
              </a:rPr>
            </a:fld>
          </a:p>
        </p:txBody>
      </p:sp>
    </p:spTree>
  </p:cSld>
  <p:clrMapOvr>
    <a:masterClrMapping/>
  </p:clrMapOvr>
  <p:transition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/>
          <p:nvPr>
            <p:ph type="title"/>
          </p:nvPr>
        </p:nvSpPr>
        <p:spPr>
          <a:xfrm>
            <a:off x="781190" y="-1"/>
            <a:ext cx="11437905" cy="2207444"/>
          </a:xfrm>
          <a:prstGeom prst="rect">
            <a:avLst/>
          </a:prstGeom>
        </p:spPr>
        <p:txBody>
          <a:bodyPr/>
          <a:lstStyle>
            <a:lvl1pPr>
              <a:defRPr sz="6000"/>
            </a:lvl1pPr>
          </a:lstStyle>
          <a:p>
            <a:pPr lvl="0">
              <a:defRPr b="0" sz="1800">
                <a:solidFill>
                  <a:srgbClr val="000000"/>
                </a:solidFill>
                <a:uFillTx/>
              </a:defRPr>
            </a:pPr>
            <a:r>
              <a:rPr b="1" sz="6000">
                <a:solidFill>
                  <a:srgbClr val="29708A"/>
                </a:solidFill>
                <a:uFill>
                  <a:solidFill>
                    <a:srgbClr val="29708A"/>
                  </a:solidFill>
                </a:uFill>
              </a:rPr>
              <a:t>Example Inductive Learning 2</a:t>
            </a:r>
          </a:p>
        </p:txBody>
      </p:sp>
      <p:grpSp>
        <p:nvGrpSpPr>
          <p:cNvPr id="290" name="Group 290"/>
          <p:cNvGrpSpPr/>
          <p:nvPr/>
        </p:nvGrpSpPr>
        <p:grpSpPr>
          <a:xfrm>
            <a:off x="-1" y="1733973"/>
            <a:ext cx="9103361" cy="7369387"/>
            <a:chOff x="0" y="0"/>
            <a:chExt cx="9103359" cy="7369386"/>
          </a:xfrm>
        </p:grpSpPr>
        <p:grpSp>
          <p:nvGrpSpPr>
            <p:cNvPr id="276" name="Group 276"/>
            <p:cNvGrpSpPr/>
            <p:nvPr/>
          </p:nvGrpSpPr>
          <p:grpSpPr>
            <a:xfrm>
              <a:off x="0" y="0"/>
              <a:ext cx="9103361" cy="7369387"/>
              <a:chOff x="0" y="0"/>
              <a:chExt cx="9103360" cy="7369386"/>
            </a:xfrm>
          </p:grpSpPr>
          <p:grpSp>
            <p:nvGrpSpPr>
              <p:cNvPr id="273" name="Group 273"/>
              <p:cNvGrpSpPr/>
              <p:nvPr/>
            </p:nvGrpSpPr>
            <p:grpSpPr>
              <a:xfrm>
                <a:off x="0" y="0"/>
                <a:ext cx="9103361" cy="7369387"/>
                <a:chOff x="0" y="0"/>
                <a:chExt cx="9103359" cy="7369386"/>
              </a:xfrm>
            </p:grpSpPr>
            <p:sp>
              <p:nvSpPr>
                <p:cNvPr id="269" name="Shape 269"/>
                <p:cNvSpPr/>
                <p:nvPr/>
              </p:nvSpPr>
              <p:spPr>
                <a:xfrm>
                  <a:off x="0" y="0"/>
                  <a:ext cx="9103361" cy="7369387"/>
                </a:xfrm>
                <a:prstGeom prst="rect">
                  <a:avLst/>
                </a:prstGeom>
                <a:solidFill>
                  <a:srgbClr val="FDFDC5"/>
                </a:solidFill>
                <a:ln w="254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54186" tIns="54186" rIns="54186" bIns="54186" numCol="1" anchor="ctr">
                  <a:noAutofit/>
                </a:bodyPr>
                <a:lstStyle/>
                <a:p>
                  <a:pPr lvl="0" algn="ctr" defTabSz="584200">
                    <a:defRPr sz="5400">
                      <a:solidFill>
                        <a:srgbClr val="FFFFFF"/>
                      </a:solidFill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  <a:latin typeface="+mj-lt"/>
                      <a:ea typeface="+mj-ea"/>
                      <a:cs typeface="+mj-cs"/>
                      <a:sym typeface="News Gothic MT"/>
                    </a:defRPr>
                  </a:pPr>
                </a:p>
              </p:txBody>
            </p:sp>
            <p:grpSp>
              <p:nvGrpSpPr>
                <p:cNvPr id="272" name="Group 272"/>
                <p:cNvGrpSpPr/>
                <p:nvPr/>
              </p:nvGrpSpPr>
              <p:grpSpPr>
                <a:xfrm>
                  <a:off x="989495" y="801020"/>
                  <a:ext cx="7125500" cy="5768477"/>
                  <a:chOff x="0" y="0"/>
                  <a:chExt cx="7125498" cy="5768475"/>
                </a:xfrm>
              </p:grpSpPr>
              <p:sp>
                <p:nvSpPr>
                  <p:cNvPr id="270" name="Shape 270"/>
                  <p:cNvSpPr/>
                  <p:nvPr/>
                </p:nvSpPr>
                <p:spPr>
                  <a:xfrm>
                    <a:off x="0" y="0"/>
                    <a:ext cx="2258" cy="5767346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00032B"/>
                    </a:solidFill>
                    <a:prstDash val="solid"/>
                    <a:round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lvl="0"/>
                  </a:p>
                </p:txBody>
              </p:sp>
              <p:sp>
                <p:nvSpPr>
                  <p:cNvPr id="271" name="Shape 271"/>
                  <p:cNvSpPr/>
                  <p:nvPr/>
                </p:nvSpPr>
                <p:spPr>
                  <a:xfrm flipV="1">
                    <a:off x="1128" y="5766217"/>
                    <a:ext cx="7124371" cy="2259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00032B"/>
                    </a:solidFill>
                    <a:prstDash val="solid"/>
                    <a:round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lvl="0"/>
                  </a:p>
                </p:txBody>
              </p:sp>
            </p:grpSp>
          </p:grpSp>
          <p:sp>
            <p:nvSpPr>
              <p:cNvPr id="274" name="Shape 274"/>
              <p:cNvSpPr/>
              <p:nvPr/>
            </p:nvSpPr>
            <p:spPr>
              <a:xfrm>
                <a:off x="7915965" y="6408162"/>
                <a:ext cx="273475" cy="45400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4186" tIns="54186" rIns="54186" bIns="54186" numCol="1" anchor="t">
                <a:spAutoFit/>
              </a:bodyPr>
              <a:lstStyle>
                <a:lvl1pPr>
                  <a:buClr>
                    <a:srgbClr val="00032B"/>
                  </a:buClr>
                  <a:buFont typeface="Arial"/>
                  <a:defRPr i="1" sz="2400">
                    <a:solidFill>
                      <a:srgbClr val="00032B"/>
                    </a:solidFill>
                    <a:uFill>
                      <a:solidFill>
                        <a:srgbClr val="00032B"/>
                      </a:solidFill>
                    </a:uFill>
                    <a:latin typeface="+mn-lt"/>
                    <a:ea typeface="+mn-ea"/>
                    <a:cs typeface="+mn-cs"/>
                    <a:sym typeface="Arial"/>
                  </a:defRPr>
                </a:lvl1pPr>
              </a:lstStyle>
              <a:p>
                <a:pPr lvl="0">
                  <a:defRPr i="0" sz="1800">
                    <a:solidFill>
                      <a:srgbClr val="000000"/>
                    </a:solidFill>
                    <a:uFillTx/>
                  </a:defRPr>
                </a:pPr>
                <a:r>
                  <a:rPr i="1" sz="2400">
                    <a:solidFill>
                      <a:srgbClr val="00032B"/>
                    </a:solidFill>
                    <a:uFill>
                      <a:solidFill>
                        <a:srgbClr val="00032B"/>
                      </a:solidFill>
                    </a:uFill>
                  </a:rPr>
                  <a:t>x</a:t>
                </a:r>
              </a:p>
            </p:txBody>
          </p:sp>
          <p:sp>
            <p:nvSpPr>
              <p:cNvPr id="275" name="Shape 275"/>
              <p:cNvSpPr/>
              <p:nvPr/>
            </p:nvSpPr>
            <p:spPr>
              <a:xfrm>
                <a:off x="0" y="0"/>
                <a:ext cx="561159" cy="45400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4186" tIns="54186" rIns="54186" bIns="54186" numCol="1" anchor="t">
                <a:spAutoFit/>
              </a:bodyPr>
              <a:lstStyle>
                <a:lvl1pPr>
                  <a:buClr>
                    <a:srgbClr val="00032B"/>
                  </a:buClr>
                  <a:buFont typeface="Arial"/>
                  <a:defRPr i="1" sz="2400">
                    <a:solidFill>
                      <a:srgbClr val="00032B"/>
                    </a:solidFill>
                    <a:uFill>
                      <a:solidFill>
                        <a:srgbClr val="00032B"/>
                      </a:solidFill>
                    </a:uFill>
                    <a:latin typeface="+mn-lt"/>
                    <a:ea typeface="+mn-ea"/>
                    <a:cs typeface="+mn-cs"/>
                    <a:sym typeface="Arial"/>
                  </a:defRPr>
                </a:lvl1pPr>
              </a:lstStyle>
              <a:p>
                <a:pPr lvl="0">
                  <a:defRPr i="0" sz="1800">
                    <a:solidFill>
                      <a:srgbClr val="000000"/>
                    </a:solidFill>
                    <a:uFillTx/>
                  </a:defRPr>
                </a:pPr>
                <a:r>
                  <a:rPr i="1" sz="2400">
                    <a:solidFill>
                      <a:srgbClr val="00032B"/>
                    </a:solidFill>
                    <a:uFill>
                      <a:solidFill>
                        <a:srgbClr val="00032B"/>
                      </a:solidFill>
                    </a:uFill>
                  </a:rPr>
                  <a:t>f(x)</a:t>
                </a:r>
              </a:p>
            </p:txBody>
          </p:sp>
        </p:grpSp>
        <p:sp>
          <p:nvSpPr>
            <p:cNvPr id="277" name="Shape 277"/>
            <p:cNvSpPr/>
            <p:nvPr/>
          </p:nvSpPr>
          <p:spPr>
            <a:xfrm>
              <a:off x="1583193" y="5607142"/>
              <a:ext cx="197900" cy="1602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fill="norm" stroke="1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FF2734"/>
            </a:solidFill>
            <a:ln w="12700" cap="flat">
              <a:solidFill>
                <a:srgbClr val="FF2734"/>
              </a:solidFill>
              <a:prstDash val="solid"/>
              <a:round/>
            </a:ln>
            <a:effectLst/>
          </p:spPr>
          <p:txBody>
            <a:bodyPr wrap="square" lIns="54186" tIns="54186" rIns="54186" bIns="54186" numCol="1" anchor="ctr">
              <a:noAutofit/>
            </a:bodyPr>
            <a:lstStyle/>
            <a:p>
              <a:pPr lvl="0" algn="ctr" defTabSz="584200">
                <a:defRPr sz="54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+mj-lt"/>
                  <a:ea typeface="+mj-ea"/>
                  <a:cs typeface="+mj-cs"/>
                  <a:sym typeface="News Gothic MT"/>
                </a:defRPr>
              </a:pPr>
            </a:p>
          </p:txBody>
        </p:sp>
        <p:sp>
          <p:nvSpPr>
            <p:cNvPr id="278" name="Shape 278"/>
            <p:cNvSpPr/>
            <p:nvPr/>
          </p:nvSpPr>
          <p:spPr>
            <a:xfrm>
              <a:off x="2011974" y="5073128"/>
              <a:ext cx="197900" cy="1602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fill="norm" stroke="1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FF2734"/>
            </a:solidFill>
            <a:ln w="12700" cap="flat">
              <a:solidFill>
                <a:srgbClr val="FF2734"/>
              </a:solidFill>
              <a:prstDash val="solid"/>
              <a:round/>
            </a:ln>
            <a:effectLst/>
          </p:spPr>
          <p:txBody>
            <a:bodyPr wrap="square" lIns="54186" tIns="54186" rIns="54186" bIns="54186" numCol="1" anchor="ctr">
              <a:noAutofit/>
            </a:bodyPr>
            <a:lstStyle/>
            <a:p>
              <a:pPr lvl="0" algn="ctr" defTabSz="584200">
                <a:defRPr sz="54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+mj-lt"/>
                  <a:ea typeface="+mj-ea"/>
                  <a:cs typeface="+mj-cs"/>
                  <a:sym typeface="News Gothic MT"/>
                </a:defRPr>
              </a:pPr>
            </a:p>
          </p:txBody>
        </p:sp>
        <p:sp>
          <p:nvSpPr>
            <p:cNvPr id="279" name="Shape 279"/>
            <p:cNvSpPr/>
            <p:nvPr/>
          </p:nvSpPr>
          <p:spPr>
            <a:xfrm>
              <a:off x="2440756" y="4806122"/>
              <a:ext cx="197900" cy="1602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fill="norm" stroke="1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FF2734"/>
            </a:solidFill>
            <a:ln w="12700" cap="flat">
              <a:solidFill>
                <a:srgbClr val="FF2734"/>
              </a:solidFill>
              <a:prstDash val="solid"/>
              <a:round/>
            </a:ln>
            <a:effectLst/>
          </p:spPr>
          <p:txBody>
            <a:bodyPr wrap="square" lIns="54186" tIns="54186" rIns="54186" bIns="54186" numCol="1" anchor="ctr">
              <a:noAutofit/>
            </a:bodyPr>
            <a:lstStyle/>
            <a:p>
              <a:pPr lvl="0" algn="ctr" defTabSz="584200">
                <a:defRPr sz="54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+mj-lt"/>
                  <a:ea typeface="+mj-ea"/>
                  <a:cs typeface="+mj-cs"/>
                  <a:sym typeface="News Gothic MT"/>
                </a:defRPr>
              </a:pPr>
            </a:p>
          </p:txBody>
        </p:sp>
        <p:sp>
          <p:nvSpPr>
            <p:cNvPr id="280" name="Shape 280"/>
            <p:cNvSpPr/>
            <p:nvPr/>
          </p:nvSpPr>
          <p:spPr>
            <a:xfrm>
              <a:off x="2869537" y="5340135"/>
              <a:ext cx="197900" cy="1602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fill="norm" stroke="1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FF2734"/>
            </a:solidFill>
            <a:ln w="12700" cap="flat">
              <a:solidFill>
                <a:srgbClr val="FF2734"/>
              </a:solidFill>
              <a:prstDash val="solid"/>
              <a:round/>
            </a:ln>
            <a:effectLst/>
          </p:spPr>
          <p:txBody>
            <a:bodyPr wrap="square" lIns="54186" tIns="54186" rIns="54186" bIns="54186" numCol="1" anchor="ctr">
              <a:noAutofit/>
            </a:bodyPr>
            <a:lstStyle/>
            <a:p>
              <a:pPr lvl="0" algn="ctr" defTabSz="584200">
                <a:defRPr sz="54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+mj-lt"/>
                  <a:ea typeface="+mj-ea"/>
                  <a:cs typeface="+mj-cs"/>
                  <a:sym typeface="News Gothic MT"/>
                </a:defRPr>
              </a:pPr>
            </a:p>
          </p:txBody>
        </p:sp>
        <p:sp>
          <p:nvSpPr>
            <p:cNvPr id="281" name="Shape 281"/>
            <p:cNvSpPr/>
            <p:nvPr/>
          </p:nvSpPr>
          <p:spPr>
            <a:xfrm>
              <a:off x="3298319" y="4539115"/>
              <a:ext cx="197900" cy="1602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fill="norm" stroke="1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FF2734"/>
            </a:solidFill>
            <a:ln w="12700" cap="flat">
              <a:solidFill>
                <a:srgbClr val="FF2734"/>
              </a:solidFill>
              <a:prstDash val="solid"/>
              <a:round/>
            </a:ln>
            <a:effectLst/>
          </p:spPr>
          <p:txBody>
            <a:bodyPr wrap="square" lIns="54186" tIns="54186" rIns="54186" bIns="54186" numCol="1" anchor="ctr">
              <a:noAutofit/>
            </a:bodyPr>
            <a:lstStyle/>
            <a:p>
              <a:pPr lvl="0" algn="ctr" defTabSz="584200">
                <a:defRPr sz="54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+mj-lt"/>
                  <a:ea typeface="+mj-ea"/>
                  <a:cs typeface="+mj-cs"/>
                  <a:sym typeface="News Gothic MT"/>
                </a:defRPr>
              </a:pPr>
            </a:p>
          </p:txBody>
        </p:sp>
        <p:sp>
          <p:nvSpPr>
            <p:cNvPr id="282" name="Shape 282"/>
            <p:cNvSpPr/>
            <p:nvPr/>
          </p:nvSpPr>
          <p:spPr>
            <a:xfrm>
              <a:off x="3727100" y="4272108"/>
              <a:ext cx="197900" cy="1602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fill="norm" stroke="1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FF2734"/>
            </a:solidFill>
            <a:ln w="12700" cap="flat">
              <a:solidFill>
                <a:srgbClr val="FF2734"/>
              </a:solidFill>
              <a:prstDash val="solid"/>
              <a:round/>
            </a:ln>
            <a:effectLst/>
          </p:spPr>
          <p:txBody>
            <a:bodyPr wrap="square" lIns="54186" tIns="54186" rIns="54186" bIns="54186" numCol="1" anchor="ctr">
              <a:noAutofit/>
            </a:bodyPr>
            <a:lstStyle/>
            <a:p>
              <a:pPr lvl="0" algn="ctr" defTabSz="584200">
                <a:defRPr sz="54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+mj-lt"/>
                  <a:ea typeface="+mj-ea"/>
                  <a:cs typeface="+mj-cs"/>
                  <a:sym typeface="News Gothic MT"/>
                </a:defRPr>
              </a:pPr>
            </a:p>
          </p:txBody>
        </p:sp>
        <p:sp>
          <p:nvSpPr>
            <p:cNvPr id="283" name="Shape 283"/>
            <p:cNvSpPr/>
            <p:nvPr/>
          </p:nvSpPr>
          <p:spPr>
            <a:xfrm>
              <a:off x="4155881" y="3204081"/>
              <a:ext cx="197901" cy="1602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fill="norm" stroke="1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FF2734"/>
            </a:solidFill>
            <a:ln w="12700" cap="flat">
              <a:solidFill>
                <a:srgbClr val="FF2734"/>
              </a:solidFill>
              <a:prstDash val="solid"/>
              <a:round/>
            </a:ln>
            <a:effectLst/>
          </p:spPr>
          <p:txBody>
            <a:bodyPr wrap="square" lIns="54186" tIns="54186" rIns="54186" bIns="54186" numCol="1" anchor="ctr">
              <a:noAutofit/>
            </a:bodyPr>
            <a:lstStyle/>
            <a:p>
              <a:pPr lvl="0" algn="ctr" defTabSz="584200">
                <a:defRPr sz="54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+mj-lt"/>
                  <a:ea typeface="+mj-ea"/>
                  <a:cs typeface="+mj-cs"/>
                  <a:sym typeface="News Gothic MT"/>
                </a:defRPr>
              </a:pPr>
            </a:p>
          </p:txBody>
        </p:sp>
        <p:sp>
          <p:nvSpPr>
            <p:cNvPr id="284" name="Shape 284"/>
            <p:cNvSpPr/>
            <p:nvPr/>
          </p:nvSpPr>
          <p:spPr>
            <a:xfrm>
              <a:off x="5013444" y="3471088"/>
              <a:ext cx="197900" cy="1602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fill="norm" stroke="1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FF2734"/>
            </a:solidFill>
            <a:ln w="12700" cap="flat">
              <a:solidFill>
                <a:srgbClr val="FF2734"/>
              </a:solidFill>
              <a:prstDash val="solid"/>
              <a:round/>
            </a:ln>
            <a:effectLst/>
          </p:spPr>
          <p:txBody>
            <a:bodyPr wrap="square" lIns="54186" tIns="54186" rIns="54186" bIns="54186" numCol="1" anchor="ctr">
              <a:noAutofit/>
            </a:bodyPr>
            <a:lstStyle/>
            <a:p>
              <a:pPr lvl="0" algn="ctr" defTabSz="584200">
                <a:defRPr sz="54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+mj-lt"/>
                  <a:ea typeface="+mj-ea"/>
                  <a:cs typeface="+mj-cs"/>
                  <a:sym typeface="News Gothic MT"/>
                </a:defRPr>
              </a:pPr>
            </a:p>
          </p:txBody>
        </p:sp>
        <p:sp>
          <p:nvSpPr>
            <p:cNvPr id="285" name="Shape 285"/>
            <p:cNvSpPr/>
            <p:nvPr/>
          </p:nvSpPr>
          <p:spPr>
            <a:xfrm>
              <a:off x="4584663" y="3738095"/>
              <a:ext cx="197900" cy="1602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fill="norm" stroke="1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FF2734"/>
            </a:solidFill>
            <a:ln w="12700" cap="flat">
              <a:solidFill>
                <a:srgbClr val="FF2734"/>
              </a:solidFill>
              <a:prstDash val="solid"/>
              <a:round/>
            </a:ln>
            <a:effectLst/>
          </p:spPr>
          <p:txBody>
            <a:bodyPr wrap="square" lIns="54186" tIns="54186" rIns="54186" bIns="54186" numCol="1" anchor="ctr">
              <a:noAutofit/>
            </a:bodyPr>
            <a:lstStyle/>
            <a:p>
              <a:pPr lvl="0" algn="ctr" defTabSz="584200">
                <a:defRPr sz="54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+mj-lt"/>
                  <a:ea typeface="+mj-ea"/>
                  <a:cs typeface="+mj-cs"/>
                  <a:sym typeface="News Gothic MT"/>
                </a:defRPr>
              </a:pPr>
            </a:p>
          </p:txBody>
        </p:sp>
        <p:sp>
          <p:nvSpPr>
            <p:cNvPr id="286" name="Shape 286"/>
            <p:cNvSpPr/>
            <p:nvPr/>
          </p:nvSpPr>
          <p:spPr>
            <a:xfrm>
              <a:off x="5442226" y="4005101"/>
              <a:ext cx="197900" cy="1602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fill="norm" stroke="1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FF2734"/>
            </a:solidFill>
            <a:ln w="12700" cap="flat">
              <a:solidFill>
                <a:srgbClr val="FF2734"/>
              </a:solidFill>
              <a:prstDash val="solid"/>
              <a:round/>
            </a:ln>
            <a:effectLst/>
          </p:spPr>
          <p:txBody>
            <a:bodyPr wrap="square" lIns="54186" tIns="54186" rIns="54186" bIns="54186" numCol="1" anchor="ctr">
              <a:noAutofit/>
            </a:bodyPr>
            <a:lstStyle/>
            <a:p>
              <a:pPr lvl="0" algn="ctr" defTabSz="584200">
                <a:defRPr sz="54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+mj-lt"/>
                  <a:ea typeface="+mj-ea"/>
                  <a:cs typeface="+mj-cs"/>
                  <a:sym typeface="News Gothic MT"/>
                </a:defRPr>
              </a:pPr>
            </a:p>
          </p:txBody>
        </p:sp>
        <p:sp>
          <p:nvSpPr>
            <p:cNvPr id="287" name="Shape 287"/>
            <p:cNvSpPr/>
            <p:nvPr/>
          </p:nvSpPr>
          <p:spPr>
            <a:xfrm>
              <a:off x="5871007" y="2670068"/>
              <a:ext cx="197900" cy="1602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fill="norm" stroke="1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FF2734"/>
            </a:solidFill>
            <a:ln w="12700" cap="flat">
              <a:solidFill>
                <a:srgbClr val="FF2734"/>
              </a:solidFill>
              <a:prstDash val="solid"/>
              <a:round/>
            </a:ln>
            <a:effectLst/>
          </p:spPr>
          <p:txBody>
            <a:bodyPr wrap="square" lIns="54186" tIns="54186" rIns="54186" bIns="54186" numCol="1" anchor="ctr">
              <a:noAutofit/>
            </a:bodyPr>
            <a:lstStyle/>
            <a:p>
              <a:pPr lvl="0" algn="ctr" defTabSz="584200">
                <a:defRPr sz="54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+mj-lt"/>
                  <a:ea typeface="+mj-ea"/>
                  <a:cs typeface="+mj-cs"/>
                  <a:sym typeface="News Gothic MT"/>
                </a:defRPr>
              </a:pPr>
            </a:p>
          </p:txBody>
        </p:sp>
        <p:sp>
          <p:nvSpPr>
            <p:cNvPr id="288" name="Shape 288"/>
            <p:cNvSpPr/>
            <p:nvPr/>
          </p:nvSpPr>
          <p:spPr>
            <a:xfrm>
              <a:off x="6299788" y="2937074"/>
              <a:ext cx="197900" cy="1602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fill="norm" stroke="1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FF2734"/>
            </a:solidFill>
            <a:ln w="12700" cap="flat">
              <a:solidFill>
                <a:srgbClr val="FF2734"/>
              </a:solidFill>
              <a:prstDash val="solid"/>
              <a:round/>
            </a:ln>
            <a:effectLst/>
          </p:spPr>
          <p:txBody>
            <a:bodyPr wrap="square" lIns="54186" tIns="54186" rIns="54186" bIns="54186" numCol="1" anchor="ctr">
              <a:noAutofit/>
            </a:bodyPr>
            <a:lstStyle/>
            <a:p>
              <a:pPr lvl="0" algn="ctr" defTabSz="584200">
                <a:defRPr sz="54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+mj-lt"/>
                  <a:ea typeface="+mj-ea"/>
                  <a:cs typeface="+mj-cs"/>
                  <a:sym typeface="News Gothic MT"/>
                </a:defRPr>
              </a:pPr>
            </a:p>
          </p:txBody>
        </p:sp>
        <p:sp>
          <p:nvSpPr>
            <p:cNvPr id="289" name="Shape 289"/>
            <p:cNvSpPr/>
            <p:nvPr/>
          </p:nvSpPr>
          <p:spPr>
            <a:xfrm>
              <a:off x="6728570" y="2403061"/>
              <a:ext cx="197900" cy="1602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fill="norm" stroke="1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FF2734"/>
            </a:solidFill>
            <a:ln w="12700" cap="flat">
              <a:solidFill>
                <a:srgbClr val="FF2734"/>
              </a:solidFill>
              <a:prstDash val="solid"/>
              <a:round/>
            </a:ln>
            <a:effectLst/>
          </p:spPr>
          <p:txBody>
            <a:bodyPr wrap="square" lIns="54186" tIns="54186" rIns="54186" bIns="54186" numCol="1" anchor="ctr">
              <a:noAutofit/>
            </a:bodyPr>
            <a:lstStyle/>
            <a:p>
              <a:pPr lvl="0" algn="ctr" defTabSz="584200">
                <a:defRPr sz="54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+mj-lt"/>
                  <a:ea typeface="+mj-ea"/>
                  <a:cs typeface="+mj-cs"/>
                  <a:sym typeface="News Gothic MT"/>
                </a:defRPr>
              </a:pPr>
            </a:p>
          </p:txBody>
        </p:sp>
      </p:grpSp>
      <p:sp>
        <p:nvSpPr>
          <p:cNvPr id="291" name="Shape 291"/>
          <p:cNvSpPr/>
          <p:nvPr>
            <p:ph type="body" idx="1"/>
          </p:nvPr>
        </p:nvSpPr>
        <p:spPr>
          <a:xfrm>
            <a:off x="9280296" y="1867182"/>
            <a:ext cx="3445864" cy="7066845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002E7A"/>
                </a:solidFill>
                <a:uFill>
                  <a:solidFill>
                    <a:srgbClr val="002E7A"/>
                  </a:solidFill>
                </a:uFill>
              </a:rPr>
              <a:t>hypothesis is a function consisting of linear segments</a:t>
            </a:r>
            <a:endParaRPr sz="2400">
              <a:solidFill>
                <a:srgbClr val="002E7A"/>
              </a:solidFill>
              <a:uFill>
                <a:solidFill>
                  <a:srgbClr val="002E7A"/>
                </a:solidFill>
              </a:uFill>
            </a:endParaRP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002E7A"/>
                </a:solidFill>
                <a:uFill>
                  <a:solidFill>
                    <a:srgbClr val="002E7A"/>
                  </a:solidFill>
                </a:uFill>
              </a:rPr>
              <a:t>fully incorporates all sample pairs </a:t>
            </a:r>
            <a:endParaRPr sz="2400">
              <a:solidFill>
                <a:srgbClr val="002E7A"/>
              </a:solidFill>
              <a:uFill>
                <a:solidFill>
                  <a:srgbClr val="002E7A"/>
                </a:solidFill>
              </a:uFill>
            </a:endParaRP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2200">
                <a:solidFill>
                  <a:srgbClr val="0042AA"/>
                </a:solidFill>
                <a:uFill>
                  <a:solidFill>
                    <a:srgbClr val="0042AA"/>
                  </a:solidFill>
                </a:uFill>
              </a:rPr>
              <a:t>goes through all points</a:t>
            </a:r>
            <a:endParaRPr sz="2200">
              <a:solidFill>
                <a:srgbClr val="0042AA"/>
              </a:solidFill>
              <a:uFill>
                <a:solidFill>
                  <a:srgbClr val="0042AA"/>
                </a:solidFill>
              </a:uFill>
            </a:endParaRP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002E7A"/>
                </a:solidFill>
                <a:uFill>
                  <a:solidFill>
                    <a:srgbClr val="002E7A"/>
                  </a:solidFill>
                </a:uFill>
              </a:rPr>
              <a:t>very easy to calculate</a:t>
            </a:r>
            <a:endParaRPr sz="2400">
              <a:solidFill>
                <a:srgbClr val="002E7A"/>
              </a:solidFill>
              <a:uFill>
                <a:solidFill>
                  <a:srgbClr val="002E7A"/>
                </a:solidFill>
              </a:uFill>
            </a:endParaRP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002E7A"/>
                </a:solidFill>
                <a:uFill>
                  <a:solidFill>
                    <a:srgbClr val="002E7A"/>
                  </a:solidFill>
                </a:uFill>
              </a:rPr>
              <a:t>has discontinuities at the joints of the segments</a:t>
            </a:r>
            <a:endParaRPr sz="2400">
              <a:solidFill>
                <a:srgbClr val="002E7A"/>
              </a:solidFill>
              <a:uFill>
                <a:solidFill>
                  <a:srgbClr val="002E7A"/>
                </a:solidFill>
              </a:uFill>
            </a:endParaRP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002E7A"/>
                </a:solidFill>
                <a:uFill>
                  <a:solidFill>
                    <a:srgbClr val="002E7A"/>
                  </a:solidFill>
                </a:uFill>
              </a:rPr>
              <a:t>moderate predictive performance</a:t>
            </a:r>
          </a:p>
        </p:txBody>
      </p:sp>
      <p:sp>
        <p:nvSpPr>
          <p:cNvPr id="292" name="Shape 292"/>
          <p:cNvSpPr/>
          <p:nvPr/>
        </p:nvSpPr>
        <p:spPr>
          <a:xfrm flipV="1">
            <a:off x="1752035" y="6944924"/>
            <a:ext cx="288997" cy="417690"/>
          </a:xfrm>
          <a:prstGeom prst="line">
            <a:avLst/>
          </a:prstGeom>
          <a:ln w="50800">
            <a:solidFill>
              <a:srgbClr val="FF2734"/>
            </a:solidFill>
            <a:round/>
          </a:ln>
        </p:spPr>
        <p:txBody>
          <a:bodyPr lIns="54186" tIns="54186" rIns="54186" bIns="54186" anchor="ctr"/>
          <a:lstStyle/>
          <a:p>
            <a:pPr lvl="0" algn="ctr" defTabSz="584200">
              <a:defRPr sz="54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+mj-lt"/>
                <a:ea typeface="+mj-ea"/>
                <a:cs typeface="+mj-cs"/>
                <a:sym typeface="News Gothic MT"/>
              </a:defRPr>
            </a:pPr>
          </a:p>
        </p:txBody>
      </p:sp>
      <p:sp>
        <p:nvSpPr>
          <p:cNvPr id="293" name="Shape 293"/>
          <p:cNvSpPr/>
          <p:nvPr/>
        </p:nvSpPr>
        <p:spPr>
          <a:xfrm flipV="1">
            <a:off x="2181013" y="6678506"/>
            <a:ext cx="288996" cy="151272"/>
          </a:xfrm>
          <a:prstGeom prst="line">
            <a:avLst/>
          </a:prstGeom>
          <a:ln w="50800">
            <a:solidFill>
              <a:srgbClr val="FF2734"/>
            </a:solidFill>
            <a:round/>
          </a:ln>
        </p:spPr>
        <p:txBody>
          <a:bodyPr lIns="54186" tIns="54186" rIns="54186" bIns="54186" anchor="ctr"/>
          <a:lstStyle/>
          <a:p>
            <a:pPr lvl="0" algn="ctr" defTabSz="584200">
              <a:defRPr sz="54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+mj-lt"/>
                <a:ea typeface="+mj-ea"/>
                <a:cs typeface="+mj-cs"/>
                <a:sym typeface="News Gothic MT"/>
              </a:defRPr>
            </a:pPr>
          </a:p>
        </p:txBody>
      </p:sp>
      <p:sp>
        <p:nvSpPr>
          <p:cNvPr id="294" name="Shape 294"/>
          <p:cNvSpPr/>
          <p:nvPr/>
        </p:nvSpPr>
        <p:spPr>
          <a:xfrm>
            <a:off x="2609991" y="6678506"/>
            <a:ext cx="288996" cy="417690"/>
          </a:xfrm>
          <a:prstGeom prst="line">
            <a:avLst/>
          </a:prstGeom>
          <a:ln w="50800">
            <a:solidFill>
              <a:srgbClr val="FF2734"/>
            </a:solidFill>
            <a:round/>
          </a:ln>
        </p:spPr>
        <p:txBody>
          <a:bodyPr lIns="54186" tIns="54186" rIns="54186" bIns="54186" anchor="ctr"/>
          <a:lstStyle/>
          <a:p>
            <a:pPr lvl="0" algn="ctr" defTabSz="584200">
              <a:defRPr sz="54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+mj-lt"/>
                <a:ea typeface="+mj-ea"/>
                <a:cs typeface="+mj-cs"/>
                <a:sym typeface="News Gothic MT"/>
              </a:defRPr>
            </a:pPr>
          </a:p>
        </p:txBody>
      </p:sp>
      <p:sp>
        <p:nvSpPr>
          <p:cNvPr id="295" name="Shape 295"/>
          <p:cNvSpPr/>
          <p:nvPr/>
        </p:nvSpPr>
        <p:spPr>
          <a:xfrm flipH="1">
            <a:off x="3038968" y="6409831"/>
            <a:ext cx="288997" cy="686365"/>
          </a:xfrm>
          <a:prstGeom prst="line">
            <a:avLst/>
          </a:prstGeom>
          <a:ln w="50800">
            <a:solidFill>
              <a:srgbClr val="FF2734"/>
            </a:solidFill>
            <a:round/>
          </a:ln>
        </p:spPr>
        <p:txBody>
          <a:bodyPr lIns="54186" tIns="54186" rIns="54186" bIns="54186" anchor="ctr"/>
          <a:lstStyle/>
          <a:p>
            <a:pPr lvl="0" algn="ctr" defTabSz="584200">
              <a:defRPr sz="54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+mj-lt"/>
                <a:ea typeface="+mj-ea"/>
                <a:cs typeface="+mj-cs"/>
                <a:sym typeface="News Gothic MT"/>
              </a:defRPr>
            </a:pPr>
          </a:p>
        </p:txBody>
      </p:sp>
      <p:sp>
        <p:nvSpPr>
          <p:cNvPr id="296" name="Shape 296"/>
          <p:cNvSpPr/>
          <p:nvPr/>
        </p:nvSpPr>
        <p:spPr>
          <a:xfrm flipH="1">
            <a:off x="3467946" y="6143413"/>
            <a:ext cx="288997" cy="151272"/>
          </a:xfrm>
          <a:prstGeom prst="line">
            <a:avLst/>
          </a:prstGeom>
          <a:ln w="50800">
            <a:solidFill>
              <a:srgbClr val="FF2734"/>
            </a:solidFill>
            <a:round/>
          </a:ln>
        </p:spPr>
        <p:txBody>
          <a:bodyPr lIns="54186" tIns="54186" rIns="54186" bIns="54186" anchor="ctr"/>
          <a:lstStyle/>
          <a:p>
            <a:pPr lvl="0" algn="ctr" defTabSz="584200">
              <a:defRPr sz="54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+mj-lt"/>
                <a:ea typeface="+mj-ea"/>
                <a:cs typeface="+mj-cs"/>
                <a:sym typeface="News Gothic MT"/>
              </a:defRPr>
            </a:pPr>
          </a:p>
        </p:txBody>
      </p:sp>
      <p:sp>
        <p:nvSpPr>
          <p:cNvPr id="297" name="Shape 297"/>
          <p:cNvSpPr/>
          <p:nvPr/>
        </p:nvSpPr>
        <p:spPr>
          <a:xfrm flipH="1">
            <a:off x="3894666" y="5075484"/>
            <a:ext cx="291254" cy="952783"/>
          </a:xfrm>
          <a:prstGeom prst="line">
            <a:avLst/>
          </a:prstGeom>
          <a:ln w="50800">
            <a:solidFill>
              <a:srgbClr val="FF2734"/>
            </a:solidFill>
            <a:round/>
          </a:ln>
        </p:spPr>
        <p:txBody>
          <a:bodyPr lIns="54186" tIns="54186" rIns="54186" bIns="54186" anchor="ctr"/>
          <a:lstStyle/>
          <a:p>
            <a:pPr lvl="0" algn="ctr" defTabSz="584200">
              <a:defRPr sz="54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+mj-lt"/>
                <a:ea typeface="+mj-ea"/>
                <a:cs typeface="+mj-cs"/>
                <a:sym typeface="News Gothic MT"/>
              </a:defRPr>
            </a:pPr>
          </a:p>
        </p:txBody>
      </p:sp>
      <p:sp>
        <p:nvSpPr>
          <p:cNvPr id="298" name="Shape 298"/>
          <p:cNvSpPr/>
          <p:nvPr/>
        </p:nvSpPr>
        <p:spPr>
          <a:xfrm flipH="1" flipV="1">
            <a:off x="4323644" y="5075484"/>
            <a:ext cx="291254" cy="419948"/>
          </a:xfrm>
          <a:prstGeom prst="line">
            <a:avLst/>
          </a:prstGeom>
          <a:ln w="50800">
            <a:solidFill>
              <a:srgbClr val="FF2734"/>
            </a:solidFill>
            <a:round/>
          </a:ln>
        </p:spPr>
        <p:txBody>
          <a:bodyPr lIns="54186" tIns="54186" rIns="54186" bIns="54186" anchor="ctr"/>
          <a:lstStyle/>
          <a:p>
            <a:pPr lvl="0" algn="ctr" defTabSz="584200">
              <a:defRPr sz="54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+mj-lt"/>
                <a:ea typeface="+mj-ea"/>
                <a:cs typeface="+mj-cs"/>
                <a:sym typeface="News Gothic MT"/>
              </a:defRPr>
            </a:pPr>
          </a:p>
        </p:txBody>
      </p:sp>
      <p:sp>
        <p:nvSpPr>
          <p:cNvPr id="299" name="Shape 299"/>
          <p:cNvSpPr/>
          <p:nvPr/>
        </p:nvSpPr>
        <p:spPr>
          <a:xfrm flipH="1">
            <a:off x="4752622" y="5341902"/>
            <a:ext cx="291254" cy="153530"/>
          </a:xfrm>
          <a:prstGeom prst="line">
            <a:avLst/>
          </a:prstGeom>
          <a:ln w="50800">
            <a:solidFill>
              <a:srgbClr val="FF2734"/>
            </a:solidFill>
            <a:round/>
          </a:ln>
        </p:spPr>
        <p:txBody>
          <a:bodyPr lIns="54186" tIns="54186" rIns="54186" bIns="54186" anchor="ctr"/>
          <a:lstStyle/>
          <a:p>
            <a:pPr lvl="0" algn="ctr" defTabSz="584200">
              <a:defRPr sz="54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+mj-lt"/>
                <a:ea typeface="+mj-ea"/>
                <a:cs typeface="+mj-cs"/>
                <a:sym typeface="News Gothic MT"/>
              </a:defRPr>
            </a:pPr>
          </a:p>
        </p:txBody>
      </p:sp>
      <p:sp>
        <p:nvSpPr>
          <p:cNvPr id="300" name="Shape 300"/>
          <p:cNvSpPr/>
          <p:nvPr/>
        </p:nvSpPr>
        <p:spPr>
          <a:xfrm flipH="1" flipV="1">
            <a:off x="5181599" y="5341902"/>
            <a:ext cx="288997" cy="419947"/>
          </a:xfrm>
          <a:prstGeom prst="line">
            <a:avLst/>
          </a:prstGeom>
          <a:ln w="50800">
            <a:solidFill>
              <a:srgbClr val="FF2734"/>
            </a:solidFill>
            <a:round/>
          </a:ln>
        </p:spPr>
        <p:txBody>
          <a:bodyPr lIns="54186" tIns="54186" rIns="54186" bIns="54186" anchor="ctr"/>
          <a:lstStyle/>
          <a:p>
            <a:pPr lvl="0" algn="ctr" defTabSz="584200">
              <a:defRPr sz="54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+mj-lt"/>
                <a:ea typeface="+mj-ea"/>
                <a:cs typeface="+mj-cs"/>
                <a:sym typeface="News Gothic MT"/>
              </a:defRPr>
            </a:pPr>
          </a:p>
        </p:txBody>
      </p:sp>
      <p:sp>
        <p:nvSpPr>
          <p:cNvPr id="301" name="Shape 301"/>
          <p:cNvSpPr/>
          <p:nvPr/>
        </p:nvSpPr>
        <p:spPr>
          <a:xfrm flipV="1">
            <a:off x="5610577" y="4565226"/>
            <a:ext cx="358988" cy="1196623"/>
          </a:xfrm>
          <a:prstGeom prst="line">
            <a:avLst/>
          </a:prstGeom>
          <a:ln w="50800">
            <a:solidFill>
              <a:srgbClr val="FF2734"/>
            </a:solidFill>
            <a:round/>
          </a:ln>
        </p:spPr>
        <p:txBody>
          <a:bodyPr lIns="54186" tIns="54186" rIns="54186" bIns="54186" anchor="ctr"/>
          <a:lstStyle/>
          <a:p>
            <a:pPr lvl="0" algn="ctr" defTabSz="584200">
              <a:defRPr sz="54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+mj-lt"/>
                <a:ea typeface="+mj-ea"/>
                <a:cs typeface="+mj-cs"/>
                <a:sym typeface="News Gothic MT"/>
              </a:defRPr>
            </a:pPr>
          </a:p>
        </p:txBody>
      </p:sp>
      <p:sp>
        <p:nvSpPr>
          <p:cNvPr id="302" name="Shape 302"/>
          <p:cNvSpPr/>
          <p:nvPr/>
        </p:nvSpPr>
        <p:spPr>
          <a:xfrm flipH="1" flipV="1">
            <a:off x="6039555" y="4542648"/>
            <a:ext cx="288997" cy="151272"/>
          </a:xfrm>
          <a:prstGeom prst="line">
            <a:avLst/>
          </a:prstGeom>
          <a:ln w="50800">
            <a:solidFill>
              <a:srgbClr val="FF2734"/>
            </a:solidFill>
            <a:round/>
          </a:ln>
        </p:spPr>
        <p:txBody>
          <a:bodyPr lIns="54186" tIns="54186" rIns="54186" bIns="54186" anchor="ctr"/>
          <a:lstStyle/>
          <a:p>
            <a:pPr lvl="0" algn="ctr" defTabSz="584200">
              <a:defRPr sz="54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+mj-lt"/>
                <a:ea typeface="+mj-ea"/>
                <a:cs typeface="+mj-cs"/>
                <a:sym typeface="News Gothic MT"/>
              </a:defRPr>
            </a:pPr>
          </a:p>
        </p:txBody>
      </p:sp>
      <p:sp>
        <p:nvSpPr>
          <p:cNvPr id="303" name="Shape 303"/>
          <p:cNvSpPr/>
          <p:nvPr/>
        </p:nvSpPr>
        <p:spPr>
          <a:xfrm flipV="1">
            <a:off x="6468533" y="4273973"/>
            <a:ext cx="288996" cy="419947"/>
          </a:xfrm>
          <a:prstGeom prst="line">
            <a:avLst/>
          </a:prstGeom>
          <a:ln w="50800">
            <a:solidFill>
              <a:srgbClr val="FF2734"/>
            </a:solidFill>
            <a:round/>
          </a:ln>
        </p:spPr>
        <p:txBody>
          <a:bodyPr lIns="54186" tIns="54186" rIns="54186" bIns="54186" anchor="ctr"/>
          <a:lstStyle/>
          <a:p>
            <a:pPr lvl="0" algn="ctr" defTabSz="584200">
              <a:defRPr sz="54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+mj-lt"/>
                <a:ea typeface="+mj-ea"/>
                <a:cs typeface="+mj-cs"/>
                <a:sym typeface="News Gothic MT"/>
              </a:defRPr>
            </a:pPr>
          </a:p>
        </p:txBody>
      </p:sp>
      <p:sp>
        <p:nvSpPr>
          <p:cNvPr id="304" name="Shape 304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b="0" sz="1800">
                <a:solidFill>
                  <a:srgbClr val="000000"/>
                </a:solidFill>
                <a:uFillTx/>
              </a:defRPr>
            </a:pPr>
            <a:fld id="{86CB4B4D-7CA3-9044-876B-883B54F8677D}" type="slidenum">
              <a:rPr b="1" sz="900">
                <a:solidFill>
                  <a:srgbClr val="0048AA"/>
                </a:solidFill>
                <a:uFill>
                  <a:solidFill>
                    <a:srgbClr val="0048AA"/>
                  </a:solidFill>
                </a:uFill>
              </a:rPr>
            </a:fld>
          </a:p>
        </p:txBody>
      </p:sp>
    </p:spTree>
  </p:cSld>
  <p:clrMapOvr>
    <a:masterClrMapping/>
  </p:clrMapOvr>
  <p:transition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Shape 306"/>
          <p:cNvSpPr/>
          <p:nvPr>
            <p:ph type="title"/>
          </p:nvPr>
        </p:nvSpPr>
        <p:spPr>
          <a:xfrm>
            <a:off x="781190" y="-1"/>
            <a:ext cx="11437905" cy="2207444"/>
          </a:xfrm>
          <a:prstGeom prst="rect">
            <a:avLst/>
          </a:prstGeom>
        </p:spPr>
        <p:txBody>
          <a:bodyPr/>
          <a:lstStyle>
            <a:lvl1pPr>
              <a:defRPr sz="6000"/>
            </a:lvl1pPr>
          </a:lstStyle>
          <a:p>
            <a:pPr lvl="0">
              <a:defRPr b="0" sz="1800">
                <a:solidFill>
                  <a:srgbClr val="000000"/>
                </a:solidFill>
                <a:uFillTx/>
              </a:defRPr>
            </a:pPr>
            <a:r>
              <a:rPr b="1" sz="6000">
                <a:solidFill>
                  <a:srgbClr val="29708A"/>
                </a:solidFill>
                <a:uFill>
                  <a:solidFill>
                    <a:srgbClr val="29708A"/>
                  </a:solidFill>
                </a:uFill>
              </a:rPr>
              <a:t>Example Inductive Learning 3</a:t>
            </a:r>
          </a:p>
        </p:txBody>
      </p:sp>
      <p:grpSp>
        <p:nvGrpSpPr>
          <p:cNvPr id="328" name="Group 328"/>
          <p:cNvGrpSpPr/>
          <p:nvPr/>
        </p:nvGrpSpPr>
        <p:grpSpPr>
          <a:xfrm>
            <a:off x="-1" y="1733973"/>
            <a:ext cx="9103361" cy="7369387"/>
            <a:chOff x="0" y="0"/>
            <a:chExt cx="9103359" cy="7369386"/>
          </a:xfrm>
        </p:grpSpPr>
        <p:grpSp>
          <p:nvGrpSpPr>
            <p:cNvPr id="314" name="Group 314"/>
            <p:cNvGrpSpPr/>
            <p:nvPr/>
          </p:nvGrpSpPr>
          <p:grpSpPr>
            <a:xfrm>
              <a:off x="0" y="0"/>
              <a:ext cx="9103361" cy="7369387"/>
              <a:chOff x="0" y="0"/>
              <a:chExt cx="9103360" cy="7369386"/>
            </a:xfrm>
          </p:grpSpPr>
          <p:grpSp>
            <p:nvGrpSpPr>
              <p:cNvPr id="311" name="Group 311"/>
              <p:cNvGrpSpPr/>
              <p:nvPr/>
            </p:nvGrpSpPr>
            <p:grpSpPr>
              <a:xfrm>
                <a:off x="0" y="0"/>
                <a:ext cx="9103361" cy="7369387"/>
                <a:chOff x="0" y="0"/>
                <a:chExt cx="9103359" cy="7369386"/>
              </a:xfrm>
            </p:grpSpPr>
            <p:sp>
              <p:nvSpPr>
                <p:cNvPr id="307" name="Shape 307"/>
                <p:cNvSpPr/>
                <p:nvPr/>
              </p:nvSpPr>
              <p:spPr>
                <a:xfrm>
                  <a:off x="0" y="0"/>
                  <a:ext cx="9103361" cy="7369387"/>
                </a:xfrm>
                <a:prstGeom prst="rect">
                  <a:avLst/>
                </a:prstGeom>
                <a:solidFill>
                  <a:srgbClr val="FDFDC5"/>
                </a:solidFill>
                <a:ln w="254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54186" tIns="54186" rIns="54186" bIns="54186" numCol="1" anchor="ctr">
                  <a:noAutofit/>
                </a:bodyPr>
                <a:lstStyle/>
                <a:p>
                  <a:pPr lvl="0" algn="ctr" defTabSz="584200">
                    <a:defRPr sz="5400">
                      <a:solidFill>
                        <a:srgbClr val="FFFFFF"/>
                      </a:solidFill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  <a:latin typeface="+mj-lt"/>
                      <a:ea typeface="+mj-ea"/>
                      <a:cs typeface="+mj-cs"/>
                      <a:sym typeface="News Gothic MT"/>
                    </a:defRPr>
                  </a:pPr>
                </a:p>
              </p:txBody>
            </p:sp>
            <p:grpSp>
              <p:nvGrpSpPr>
                <p:cNvPr id="310" name="Group 310"/>
                <p:cNvGrpSpPr/>
                <p:nvPr/>
              </p:nvGrpSpPr>
              <p:grpSpPr>
                <a:xfrm>
                  <a:off x="989495" y="801020"/>
                  <a:ext cx="7125500" cy="5768477"/>
                  <a:chOff x="0" y="0"/>
                  <a:chExt cx="7125498" cy="5768475"/>
                </a:xfrm>
              </p:grpSpPr>
              <p:sp>
                <p:nvSpPr>
                  <p:cNvPr id="308" name="Shape 308"/>
                  <p:cNvSpPr/>
                  <p:nvPr/>
                </p:nvSpPr>
                <p:spPr>
                  <a:xfrm>
                    <a:off x="0" y="0"/>
                    <a:ext cx="2258" cy="5767346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00032B"/>
                    </a:solidFill>
                    <a:prstDash val="solid"/>
                    <a:round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lvl="0"/>
                  </a:p>
                </p:txBody>
              </p:sp>
              <p:sp>
                <p:nvSpPr>
                  <p:cNvPr id="309" name="Shape 309"/>
                  <p:cNvSpPr/>
                  <p:nvPr/>
                </p:nvSpPr>
                <p:spPr>
                  <a:xfrm flipV="1">
                    <a:off x="1128" y="5766217"/>
                    <a:ext cx="7124371" cy="2259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00032B"/>
                    </a:solidFill>
                    <a:prstDash val="solid"/>
                    <a:round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lvl="0"/>
                  </a:p>
                </p:txBody>
              </p:sp>
            </p:grpSp>
          </p:grpSp>
          <p:sp>
            <p:nvSpPr>
              <p:cNvPr id="312" name="Shape 312"/>
              <p:cNvSpPr/>
              <p:nvPr/>
            </p:nvSpPr>
            <p:spPr>
              <a:xfrm>
                <a:off x="7915965" y="6408162"/>
                <a:ext cx="273475" cy="45400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4186" tIns="54186" rIns="54186" bIns="54186" numCol="1" anchor="t">
                <a:spAutoFit/>
              </a:bodyPr>
              <a:lstStyle>
                <a:lvl1pPr>
                  <a:buClr>
                    <a:srgbClr val="00032B"/>
                  </a:buClr>
                  <a:buFont typeface="Arial"/>
                  <a:defRPr i="1" sz="2400">
                    <a:solidFill>
                      <a:srgbClr val="00032B"/>
                    </a:solidFill>
                    <a:uFill>
                      <a:solidFill>
                        <a:srgbClr val="00032B"/>
                      </a:solidFill>
                    </a:uFill>
                    <a:latin typeface="+mn-lt"/>
                    <a:ea typeface="+mn-ea"/>
                    <a:cs typeface="+mn-cs"/>
                    <a:sym typeface="Arial"/>
                  </a:defRPr>
                </a:lvl1pPr>
              </a:lstStyle>
              <a:p>
                <a:pPr lvl="0">
                  <a:defRPr i="0" sz="1800">
                    <a:solidFill>
                      <a:srgbClr val="000000"/>
                    </a:solidFill>
                    <a:uFillTx/>
                  </a:defRPr>
                </a:pPr>
                <a:r>
                  <a:rPr i="1" sz="2400">
                    <a:solidFill>
                      <a:srgbClr val="00032B"/>
                    </a:solidFill>
                    <a:uFill>
                      <a:solidFill>
                        <a:srgbClr val="00032B"/>
                      </a:solidFill>
                    </a:uFill>
                  </a:rPr>
                  <a:t>x</a:t>
                </a:r>
              </a:p>
            </p:txBody>
          </p:sp>
          <p:sp>
            <p:nvSpPr>
              <p:cNvPr id="313" name="Shape 313"/>
              <p:cNvSpPr/>
              <p:nvPr/>
            </p:nvSpPr>
            <p:spPr>
              <a:xfrm>
                <a:off x="0" y="0"/>
                <a:ext cx="561159" cy="45400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4186" tIns="54186" rIns="54186" bIns="54186" numCol="1" anchor="t">
                <a:spAutoFit/>
              </a:bodyPr>
              <a:lstStyle>
                <a:lvl1pPr>
                  <a:buClr>
                    <a:srgbClr val="00032B"/>
                  </a:buClr>
                  <a:buFont typeface="Arial"/>
                  <a:defRPr i="1" sz="2400">
                    <a:solidFill>
                      <a:srgbClr val="00032B"/>
                    </a:solidFill>
                    <a:uFill>
                      <a:solidFill>
                        <a:srgbClr val="00032B"/>
                      </a:solidFill>
                    </a:uFill>
                    <a:latin typeface="+mn-lt"/>
                    <a:ea typeface="+mn-ea"/>
                    <a:cs typeface="+mn-cs"/>
                    <a:sym typeface="Arial"/>
                  </a:defRPr>
                </a:lvl1pPr>
              </a:lstStyle>
              <a:p>
                <a:pPr lvl="0">
                  <a:defRPr i="0" sz="1800">
                    <a:solidFill>
                      <a:srgbClr val="000000"/>
                    </a:solidFill>
                    <a:uFillTx/>
                  </a:defRPr>
                </a:pPr>
                <a:r>
                  <a:rPr i="1" sz="2400">
                    <a:solidFill>
                      <a:srgbClr val="00032B"/>
                    </a:solidFill>
                    <a:uFill>
                      <a:solidFill>
                        <a:srgbClr val="00032B"/>
                      </a:solidFill>
                    </a:uFill>
                  </a:rPr>
                  <a:t>f(x)</a:t>
                </a:r>
              </a:p>
            </p:txBody>
          </p:sp>
        </p:grpSp>
        <p:sp>
          <p:nvSpPr>
            <p:cNvPr id="315" name="Shape 315"/>
            <p:cNvSpPr/>
            <p:nvPr/>
          </p:nvSpPr>
          <p:spPr>
            <a:xfrm>
              <a:off x="1583193" y="5607142"/>
              <a:ext cx="197900" cy="1602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fill="norm" stroke="1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FF2734"/>
            </a:solidFill>
            <a:ln w="12700" cap="flat">
              <a:solidFill>
                <a:srgbClr val="FF2734"/>
              </a:solidFill>
              <a:prstDash val="solid"/>
              <a:round/>
            </a:ln>
            <a:effectLst/>
          </p:spPr>
          <p:txBody>
            <a:bodyPr wrap="square" lIns="54186" tIns="54186" rIns="54186" bIns="54186" numCol="1" anchor="ctr">
              <a:noAutofit/>
            </a:bodyPr>
            <a:lstStyle/>
            <a:p>
              <a:pPr lvl="0" algn="ctr" defTabSz="584200">
                <a:defRPr sz="54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+mj-lt"/>
                  <a:ea typeface="+mj-ea"/>
                  <a:cs typeface="+mj-cs"/>
                  <a:sym typeface="News Gothic MT"/>
                </a:defRPr>
              </a:pPr>
            </a:p>
          </p:txBody>
        </p:sp>
        <p:sp>
          <p:nvSpPr>
            <p:cNvPr id="316" name="Shape 316"/>
            <p:cNvSpPr/>
            <p:nvPr/>
          </p:nvSpPr>
          <p:spPr>
            <a:xfrm>
              <a:off x="2011974" y="5073128"/>
              <a:ext cx="197900" cy="1602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fill="norm" stroke="1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FF2734"/>
            </a:solidFill>
            <a:ln w="12700" cap="flat">
              <a:solidFill>
                <a:srgbClr val="FF2734"/>
              </a:solidFill>
              <a:prstDash val="solid"/>
              <a:round/>
            </a:ln>
            <a:effectLst/>
          </p:spPr>
          <p:txBody>
            <a:bodyPr wrap="square" lIns="54186" tIns="54186" rIns="54186" bIns="54186" numCol="1" anchor="ctr">
              <a:noAutofit/>
            </a:bodyPr>
            <a:lstStyle/>
            <a:p>
              <a:pPr lvl="0" algn="ctr" defTabSz="584200">
                <a:defRPr sz="54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+mj-lt"/>
                  <a:ea typeface="+mj-ea"/>
                  <a:cs typeface="+mj-cs"/>
                  <a:sym typeface="News Gothic MT"/>
                </a:defRPr>
              </a:pPr>
            </a:p>
          </p:txBody>
        </p:sp>
        <p:sp>
          <p:nvSpPr>
            <p:cNvPr id="317" name="Shape 317"/>
            <p:cNvSpPr/>
            <p:nvPr/>
          </p:nvSpPr>
          <p:spPr>
            <a:xfrm>
              <a:off x="2440756" y="4806122"/>
              <a:ext cx="197900" cy="1602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fill="norm" stroke="1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FF2734"/>
            </a:solidFill>
            <a:ln w="12700" cap="flat">
              <a:solidFill>
                <a:srgbClr val="FF2734"/>
              </a:solidFill>
              <a:prstDash val="solid"/>
              <a:round/>
            </a:ln>
            <a:effectLst/>
          </p:spPr>
          <p:txBody>
            <a:bodyPr wrap="square" lIns="54186" tIns="54186" rIns="54186" bIns="54186" numCol="1" anchor="ctr">
              <a:noAutofit/>
            </a:bodyPr>
            <a:lstStyle/>
            <a:p>
              <a:pPr lvl="0" algn="ctr" defTabSz="584200">
                <a:defRPr sz="54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+mj-lt"/>
                  <a:ea typeface="+mj-ea"/>
                  <a:cs typeface="+mj-cs"/>
                  <a:sym typeface="News Gothic MT"/>
                </a:defRPr>
              </a:pPr>
            </a:p>
          </p:txBody>
        </p:sp>
        <p:sp>
          <p:nvSpPr>
            <p:cNvPr id="318" name="Shape 318"/>
            <p:cNvSpPr/>
            <p:nvPr/>
          </p:nvSpPr>
          <p:spPr>
            <a:xfrm>
              <a:off x="2869537" y="5340135"/>
              <a:ext cx="197900" cy="1602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fill="norm" stroke="1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FF2734"/>
            </a:solidFill>
            <a:ln w="12700" cap="flat">
              <a:solidFill>
                <a:srgbClr val="FF2734"/>
              </a:solidFill>
              <a:prstDash val="solid"/>
              <a:round/>
            </a:ln>
            <a:effectLst/>
          </p:spPr>
          <p:txBody>
            <a:bodyPr wrap="square" lIns="54186" tIns="54186" rIns="54186" bIns="54186" numCol="1" anchor="ctr">
              <a:noAutofit/>
            </a:bodyPr>
            <a:lstStyle/>
            <a:p>
              <a:pPr lvl="0" algn="ctr" defTabSz="584200">
                <a:defRPr sz="54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+mj-lt"/>
                  <a:ea typeface="+mj-ea"/>
                  <a:cs typeface="+mj-cs"/>
                  <a:sym typeface="News Gothic MT"/>
                </a:defRPr>
              </a:pPr>
            </a:p>
          </p:txBody>
        </p:sp>
        <p:sp>
          <p:nvSpPr>
            <p:cNvPr id="319" name="Shape 319"/>
            <p:cNvSpPr/>
            <p:nvPr/>
          </p:nvSpPr>
          <p:spPr>
            <a:xfrm>
              <a:off x="3298319" y="4539115"/>
              <a:ext cx="197900" cy="1602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fill="norm" stroke="1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FF2734"/>
            </a:solidFill>
            <a:ln w="12700" cap="flat">
              <a:solidFill>
                <a:srgbClr val="FF2734"/>
              </a:solidFill>
              <a:prstDash val="solid"/>
              <a:round/>
            </a:ln>
            <a:effectLst/>
          </p:spPr>
          <p:txBody>
            <a:bodyPr wrap="square" lIns="54186" tIns="54186" rIns="54186" bIns="54186" numCol="1" anchor="ctr">
              <a:noAutofit/>
            </a:bodyPr>
            <a:lstStyle/>
            <a:p>
              <a:pPr lvl="0" algn="ctr" defTabSz="584200">
                <a:defRPr sz="54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+mj-lt"/>
                  <a:ea typeface="+mj-ea"/>
                  <a:cs typeface="+mj-cs"/>
                  <a:sym typeface="News Gothic MT"/>
                </a:defRPr>
              </a:pPr>
            </a:p>
          </p:txBody>
        </p:sp>
        <p:sp>
          <p:nvSpPr>
            <p:cNvPr id="320" name="Shape 320"/>
            <p:cNvSpPr/>
            <p:nvPr/>
          </p:nvSpPr>
          <p:spPr>
            <a:xfrm>
              <a:off x="3727100" y="4272108"/>
              <a:ext cx="197900" cy="1602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fill="norm" stroke="1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FF2734"/>
            </a:solidFill>
            <a:ln w="12700" cap="flat">
              <a:solidFill>
                <a:srgbClr val="FF2734"/>
              </a:solidFill>
              <a:prstDash val="solid"/>
              <a:round/>
            </a:ln>
            <a:effectLst/>
          </p:spPr>
          <p:txBody>
            <a:bodyPr wrap="square" lIns="54186" tIns="54186" rIns="54186" bIns="54186" numCol="1" anchor="ctr">
              <a:noAutofit/>
            </a:bodyPr>
            <a:lstStyle/>
            <a:p>
              <a:pPr lvl="0" algn="ctr" defTabSz="584200">
                <a:defRPr sz="54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+mj-lt"/>
                  <a:ea typeface="+mj-ea"/>
                  <a:cs typeface="+mj-cs"/>
                  <a:sym typeface="News Gothic MT"/>
                </a:defRPr>
              </a:pPr>
            </a:p>
          </p:txBody>
        </p:sp>
        <p:sp>
          <p:nvSpPr>
            <p:cNvPr id="321" name="Shape 321"/>
            <p:cNvSpPr/>
            <p:nvPr/>
          </p:nvSpPr>
          <p:spPr>
            <a:xfrm>
              <a:off x="4155881" y="3204081"/>
              <a:ext cx="197901" cy="1602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fill="norm" stroke="1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FF2734"/>
            </a:solidFill>
            <a:ln w="12700" cap="flat">
              <a:solidFill>
                <a:srgbClr val="FF2734"/>
              </a:solidFill>
              <a:prstDash val="solid"/>
              <a:round/>
            </a:ln>
            <a:effectLst/>
          </p:spPr>
          <p:txBody>
            <a:bodyPr wrap="square" lIns="54186" tIns="54186" rIns="54186" bIns="54186" numCol="1" anchor="ctr">
              <a:noAutofit/>
            </a:bodyPr>
            <a:lstStyle/>
            <a:p>
              <a:pPr lvl="0" algn="ctr" defTabSz="584200">
                <a:defRPr sz="54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+mj-lt"/>
                  <a:ea typeface="+mj-ea"/>
                  <a:cs typeface="+mj-cs"/>
                  <a:sym typeface="News Gothic MT"/>
                </a:defRPr>
              </a:pPr>
            </a:p>
          </p:txBody>
        </p:sp>
        <p:sp>
          <p:nvSpPr>
            <p:cNvPr id="322" name="Shape 322"/>
            <p:cNvSpPr/>
            <p:nvPr/>
          </p:nvSpPr>
          <p:spPr>
            <a:xfrm>
              <a:off x="5013444" y="3471088"/>
              <a:ext cx="197900" cy="1602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fill="norm" stroke="1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FF2734"/>
            </a:solidFill>
            <a:ln w="12700" cap="flat">
              <a:solidFill>
                <a:srgbClr val="FF2734"/>
              </a:solidFill>
              <a:prstDash val="solid"/>
              <a:round/>
            </a:ln>
            <a:effectLst/>
          </p:spPr>
          <p:txBody>
            <a:bodyPr wrap="square" lIns="54186" tIns="54186" rIns="54186" bIns="54186" numCol="1" anchor="ctr">
              <a:noAutofit/>
            </a:bodyPr>
            <a:lstStyle/>
            <a:p>
              <a:pPr lvl="0" algn="ctr" defTabSz="584200">
                <a:defRPr sz="54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+mj-lt"/>
                  <a:ea typeface="+mj-ea"/>
                  <a:cs typeface="+mj-cs"/>
                  <a:sym typeface="News Gothic MT"/>
                </a:defRPr>
              </a:pPr>
            </a:p>
          </p:txBody>
        </p:sp>
        <p:sp>
          <p:nvSpPr>
            <p:cNvPr id="323" name="Shape 323"/>
            <p:cNvSpPr/>
            <p:nvPr/>
          </p:nvSpPr>
          <p:spPr>
            <a:xfrm>
              <a:off x="4584663" y="3738095"/>
              <a:ext cx="197900" cy="1602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fill="norm" stroke="1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FF2734"/>
            </a:solidFill>
            <a:ln w="12700" cap="flat">
              <a:solidFill>
                <a:srgbClr val="FF2734"/>
              </a:solidFill>
              <a:prstDash val="solid"/>
              <a:round/>
            </a:ln>
            <a:effectLst/>
          </p:spPr>
          <p:txBody>
            <a:bodyPr wrap="square" lIns="54186" tIns="54186" rIns="54186" bIns="54186" numCol="1" anchor="ctr">
              <a:noAutofit/>
            </a:bodyPr>
            <a:lstStyle/>
            <a:p>
              <a:pPr lvl="0" algn="ctr" defTabSz="584200">
                <a:defRPr sz="54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+mj-lt"/>
                  <a:ea typeface="+mj-ea"/>
                  <a:cs typeface="+mj-cs"/>
                  <a:sym typeface="News Gothic MT"/>
                </a:defRPr>
              </a:pPr>
            </a:p>
          </p:txBody>
        </p:sp>
        <p:sp>
          <p:nvSpPr>
            <p:cNvPr id="324" name="Shape 324"/>
            <p:cNvSpPr/>
            <p:nvPr/>
          </p:nvSpPr>
          <p:spPr>
            <a:xfrm>
              <a:off x="5442226" y="4005101"/>
              <a:ext cx="197900" cy="1602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fill="norm" stroke="1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FF2734"/>
            </a:solidFill>
            <a:ln w="12700" cap="flat">
              <a:solidFill>
                <a:srgbClr val="FF2734"/>
              </a:solidFill>
              <a:prstDash val="solid"/>
              <a:round/>
            </a:ln>
            <a:effectLst/>
          </p:spPr>
          <p:txBody>
            <a:bodyPr wrap="square" lIns="54186" tIns="54186" rIns="54186" bIns="54186" numCol="1" anchor="ctr">
              <a:noAutofit/>
            </a:bodyPr>
            <a:lstStyle/>
            <a:p>
              <a:pPr lvl="0" algn="ctr" defTabSz="584200">
                <a:defRPr sz="54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+mj-lt"/>
                  <a:ea typeface="+mj-ea"/>
                  <a:cs typeface="+mj-cs"/>
                  <a:sym typeface="News Gothic MT"/>
                </a:defRPr>
              </a:pPr>
            </a:p>
          </p:txBody>
        </p:sp>
        <p:sp>
          <p:nvSpPr>
            <p:cNvPr id="325" name="Shape 325"/>
            <p:cNvSpPr/>
            <p:nvPr/>
          </p:nvSpPr>
          <p:spPr>
            <a:xfrm>
              <a:off x="5871007" y="2670068"/>
              <a:ext cx="197900" cy="1602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fill="norm" stroke="1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FF2734"/>
            </a:solidFill>
            <a:ln w="12700" cap="flat">
              <a:solidFill>
                <a:srgbClr val="FF2734"/>
              </a:solidFill>
              <a:prstDash val="solid"/>
              <a:round/>
            </a:ln>
            <a:effectLst/>
          </p:spPr>
          <p:txBody>
            <a:bodyPr wrap="square" lIns="54186" tIns="54186" rIns="54186" bIns="54186" numCol="1" anchor="ctr">
              <a:noAutofit/>
            </a:bodyPr>
            <a:lstStyle/>
            <a:p>
              <a:pPr lvl="0" algn="ctr" defTabSz="584200">
                <a:defRPr sz="54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+mj-lt"/>
                  <a:ea typeface="+mj-ea"/>
                  <a:cs typeface="+mj-cs"/>
                  <a:sym typeface="News Gothic MT"/>
                </a:defRPr>
              </a:pPr>
            </a:p>
          </p:txBody>
        </p:sp>
        <p:sp>
          <p:nvSpPr>
            <p:cNvPr id="326" name="Shape 326"/>
            <p:cNvSpPr/>
            <p:nvPr/>
          </p:nvSpPr>
          <p:spPr>
            <a:xfrm>
              <a:off x="6299788" y="2937074"/>
              <a:ext cx="197900" cy="1602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fill="norm" stroke="1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FF2734"/>
            </a:solidFill>
            <a:ln w="12700" cap="flat">
              <a:solidFill>
                <a:srgbClr val="FF2734"/>
              </a:solidFill>
              <a:prstDash val="solid"/>
              <a:round/>
            </a:ln>
            <a:effectLst/>
          </p:spPr>
          <p:txBody>
            <a:bodyPr wrap="square" lIns="54186" tIns="54186" rIns="54186" bIns="54186" numCol="1" anchor="ctr">
              <a:noAutofit/>
            </a:bodyPr>
            <a:lstStyle/>
            <a:p>
              <a:pPr lvl="0" algn="ctr" defTabSz="584200">
                <a:defRPr sz="54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+mj-lt"/>
                  <a:ea typeface="+mj-ea"/>
                  <a:cs typeface="+mj-cs"/>
                  <a:sym typeface="News Gothic MT"/>
                </a:defRPr>
              </a:pPr>
            </a:p>
          </p:txBody>
        </p:sp>
        <p:sp>
          <p:nvSpPr>
            <p:cNvPr id="327" name="Shape 327"/>
            <p:cNvSpPr/>
            <p:nvPr/>
          </p:nvSpPr>
          <p:spPr>
            <a:xfrm>
              <a:off x="6728570" y="2403061"/>
              <a:ext cx="197900" cy="1602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fill="norm" stroke="1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FF2734"/>
            </a:solidFill>
            <a:ln w="12700" cap="flat">
              <a:solidFill>
                <a:srgbClr val="FF2734"/>
              </a:solidFill>
              <a:prstDash val="solid"/>
              <a:round/>
            </a:ln>
            <a:effectLst/>
          </p:spPr>
          <p:txBody>
            <a:bodyPr wrap="square" lIns="54186" tIns="54186" rIns="54186" bIns="54186" numCol="1" anchor="ctr">
              <a:noAutofit/>
            </a:bodyPr>
            <a:lstStyle/>
            <a:p>
              <a:pPr lvl="0" algn="ctr" defTabSz="584200">
                <a:defRPr sz="54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+mj-lt"/>
                  <a:ea typeface="+mj-ea"/>
                  <a:cs typeface="+mj-cs"/>
                  <a:sym typeface="News Gothic MT"/>
                </a:defRPr>
              </a:pPr>
            </a:p>
          </p:txBody>
        </p:sp>
      </p:grpSp>
      <p:sp>
        <p:nvSpPr>
          <p:cNvPr id="329" name="Shape 329"/>
          <p:cNvSpPr/>
          <p:nvPr>
            <p:ph type="body" idx="1"/>
          </p:nvPr>
        </p:nvSpPr>
        <p:spPr>
          <a:xfrm>
            <a:off x="9119059" y="1926448"/>
            <a:ext cx="3768338" cy="6924041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002E7A"/>
                </a:solidFill>
                <a:uFill>
                  <a:solidFill>
                    <a:srgbClr val="002E7A"/>
                  </a:solidFill>
                </a:uFill>
              </a:rPr>
              <a:t>hypothesis expressed as a polynomial function</a:t>
            </a:r>
            <a:endParaRPr sz="2400">
              <a:solidFill>
                <a:srgbClr val="002E7A"/>
              </a:solidFill>
              <a:uFill>
                <a:solidFill>
                  <a:srgbClr val="002E7A"/>
                </a:solidFill>
              </a:uFill>
            </a:endParaRP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002E7A"/>
                </a:solidFill>
                <a:uFill>
                  <a:solidFill>
                    <a:srgbClr val="002E7A"/>
                  </a:solidFill>
                </a:uFill>
              </a:rPr>
              <a:t>incorporates all samples</a:t>
            </a:r>
            <a:endParaRPr sz="2400">
              <a:solidFill>
                <a:srgbClr val="002E7A"/>
              </a:solidFill>
              <a:uFill>
                <a:solidFill>
                  <a:srgbClr val="002E7A"/>
                </a:solidFill>
              </a:uFill>
            </a:endParaRP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002E7A"/>
                </a:solidFill>
                <a:uFill>
                  <a:solidFill>
                    <a:srgbClr val="002E7A"/>
                  </a:solidFill>
                </a:uFill>
              </a:rPr>
              <a:t>more complicated to calculate than linear segments</a:t>
            </a:r>
            <a:endParaRPr sz="2400">
              <a:solidFill>
                <a:srgbClr val="002E7A"/>
              </a:solidFill>
              <a:uFill>
                <a:solidFill>
                  <a:srgbClr val="002E7A"/>
                </a:solidFill>
              </a:uFill>
            </a:endParaRP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002E7A"/>
                </a:solidFill>
                <a:uFill>
                  <a:solidFill>
                    <a:srgbClr val="002E7A"/>
                  </a:solidFill>
                </a:uFill>
              </a:rPr>
              <a:t>no discontinuities</a:t>
            </a:r>
            <a:endParaRPr sz="2400">
              <a:solidFill>
                <a:srgbClr val="002E7A"/>
              </a:solidFill>
              <a:uFill>
                <a:solidFill>
                  <a:srgbClr val="002E7A"/>
                </a:solidFill>
              </a:uFill>
            </a:endParaRP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002E7A"/>
                </a:solidFill>
                <a:uFill>
                  <a:solidFill>
                    <a:srgbClr val="002E7A"/>
                  </a:solidFill>
                </a:uFill>
              </a:rPr>
              <a:t>better predictive power</a:t>
            </a:r>
          </a:p>
        </p:txBody>
      </p:sp>
      <p:sp>
        <p:nvSpPr>
          <p:cNvPr id="330" name="Shape 330"/>
          <p:cNvSpPr/>
          <p:nvPr/>
        </p:nvSpPr>
        <p:spPr>
          <a:xfrm>
            <a:off x="1661724" y="4226559"/>
            <a:ext cx="5165797" cy="32037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cubicBezTo>
                  <a:pt x="302" y="20991"/>
                  <a:pt x="1199" y="18921"/>
                  <a:pt x="1813" y="18023"/>
                </a:cubicBezTo>
                <a:cubicBezTo>
                  <a:pt x="2417" y="17110"/>
                  <a:pt x="3068" y="15846"/>
                  <a:pt x="3672" y="16151"/>
                </a:cubicBezTo>
                <a:cubicBezTo>
                  <a:pt x="4267" y="16440"/>
                  <a:pt x="4796" y="20093"/>
                  <a:pt x="5391" y="19804"/>
                </a:cubicBezTo>
                <a:cubicBezTo>
                  <a:pt x="5976" y="19499"/>
                  <a:pt x="6599" y="15572"/>
                  <a:pt x="7203" y="14370"/>
                </a:cubicBezTo>
                <a:cubicBezTo>
                  <a:pt x="7798" y="13152"/>
                  <a:pt x="8412" y="14004"/>
                  <a:pt x="9016" y="12497"/>
                </a:cubicBezTo>
                <a:cubicBezTo>
                  <a:pt x="9620" y="10975"/>
                  <a:pt x="10234" y="5860"/>
                  <a:pt x="10828" y="5282"/>
                </a:cubicBezTo>
                <a:cubicBezTo>
                  <a:pt x="11414" y="4688"/>
                  <a:pt x="11990" y="8707"/>
                  <a:pt x="12584" y="9011"/>
                </a:cubicBezTo>
                <a:cubicBezTo>
                  <a:pt x="13170" y="9301"/>
                  <a:pt x="13793" y="6759"/>
                  <a:pt x="14397" y="7063"/>
                </a:cubicBezTo>
                <a:cubicBezTo>
                  <a:pt x="15001" y="7352"/>
                  <a:pt x="15605" y="11675"/>
                  <a:pt x="16209" y="10792"/>
                </a:cubicBezTo>
                <a:cubicBezTo>
                  <a:pt x="16804" y="9894"/>
                  <a:pt x="17418" y="2907"/>
                  <a:pt x="18022" y="1705"/>
                </a:cubicBezTo>
                <a:cubicBezTo>
                  <a:pt x="18617" y="487"/>
                  <a:pt x="19183" y="3760"/>
                  <a:pt x="19787" y="3486"/>
                </a:cubicBezTo>
                <a:cubicBezTo>
                  <a:pt x="20382" y="3197"/>
                  <a:pt x="21222" y="715"/>
                  <a:pt x="21600" y="0"/>
                </a:cubicBezTo>
              </a:path>
            </a:pathLst>
          </a:custGeom>
          <a:ln w="50800">
            <a:solidFill>
              <a:srgbClr val="FF2734"/>
            </a:solidFill>
            <a:round/>
          </a:ln>
        </p:spPr>
        <p:txBody>
          <a:bodyPr lIns="54186" tIns="54186" rIns="54186" bIns="54186" anchor="ctr"/>
          <a:lstStyle/>
          <a:p>
            <a:pPr lvl="0" algn="ctr" defTabSz="584200">
              <a:defRPr sz="54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+mj-lt"/>
                <a:ea typeface="+mj-ea"/>
                <a:cs typeface="+mj-cs"/>
                <a:sym typeface="News Gothic MT"/>
              </a:defRPr>
            </a:pPr>
          </a:p>
        </p:txBody>
      </p:sp>
      <p:sp>
        <p:nvSpPr>
          <p:cNvPr id="331" name="Shape 331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b="0" sz="1800">
                <a:solidFill>
                  <a:srgbClr val="000000"/>
                </a:solidFill>
                <a:uFillTx/>
              </a:defRPr>
            </a:pPr>
            <a:fld id="{86CB4B4D-7CA3-9044-876B-883B54F8677D}" type="slidenum">
              <a:rPr b="1" sz="900">
                <a:solidFill>
                  <a:srgbClr val="0048AA"/>
                </a:solidFill>
                <a:uFill>
                  <a:solidFill>
                    <a:srgbClr val="0048AA"/>
                  </a:solidFill>
                </a:uFill>
              </a:rPr>
            </a:fld>
          </a:p>
        </p:txBody>
      </p:sp>
    </p:spTree>
  </p:cSld>
  <p:clrMapOvr>
    <a:masterClrMapping/>
  </p:clrMapOvr>
  <p:transition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Shape 333"/>
          <p:cNvSpPr/>
          <p:nvPr>
            <p:ph type="title"/>
          </p:nvPr>
        </p:nvSpPr>
        <p:spPr>
          <a:xfrm>
            <a:off x="781190" y="-1"/>
            <a:ext cx="11437905" cy="2207444"/>
          </a:xfrm>
          <a:prstGeom prst="rect">
            <a:avLst/>
          </a:prstGeom>
        </p:spPr>
        <p:txBody>
          <a:bodyPr/>
          <a:lstStyle>
            <a:lvl1pPr>
              <a:defRPr sz="6000"/>
            </a:lvl1pPr>
          </a:lstStyle>
          <a:p>
            <a:pPr lvl="0">
              <a:defRPr b="0" sz="1800">
                <a:solidFill>
                  <a:srgbClr val="000000"/>
                </a:solidFill>
                <a:uFillTx/>
              </a:defRPr>
            </a:pPr>
            <a:r>
              <a:rPr b="1" sz="6000">
                <a:solidFill>
                  <a:srgbClr val="29708A"/>
                </a:solidFill>
                <a:uFill>
                  <a:solidFill>
                    <a:srgbClr val="29708A"/>
                  </a:solidFill>
                </a:uFill>
              </a:rPr>
              <a:t>Example Inductive Learning 4</a:t>
            </a:r>
          </a:p>
        </p:txBody>
      </p:sp>
      <p:grpSp>
        <p:nvGrpSpPr>
          <p:cNvPr id="355" name="Group 355"/>
          <p:cNvGrpSpPr/>
          <p:nvPr/>
        </p:nvGrpSpPr>
        <p:grpSpPr>
          <a:xfrm>
            <a:off x="-1" y="1733973"/>
            <a:ext cx="9103361" cy="7369387"/>
            <a:chOff x="0" y="0"/>
            <a:chExt cx="9103359" cy="7369386"/>
          </a:xfrm>
        </p:grpSpPr>
        <p:grpSp>
          <p:nvGrpSpPr>
            <p:cNvPr id="341" name="Group 341"/>
            <p:cNvGrpSpPr/>
            <p:nvPr/>
          </p:nvGrpSpPr>
          <p:grpSpPr>
            <a:xfrm>
              <a:off x="0" y="0"/>
              <a:ext cx="9103361" cy="7369387"/>
              <a:chOff x="0" y="0"/>
              <a:chExt cx="9103360" cy="7369386"/>
            </a:xfrm>
          </p:grpSpPr>
          <p:grpSp>
            <p:nvGrpSpPr>
              <p:cNvPr id="338" name="Group 338"/>
              <p:cNvGrpSpPr/>
              <p:nvPr/>
            </p:nvGrpSpPr>
            <p:grpSpPr>
              <a:xfrm>
                <a:off x="0" y="0"/>
                <a:ext cx="9103361" cy="7369387"/>
                <a:chOff x="0" y="0"/>
                <a:chExt cx="9103359" cy="7369386"/>
              </a:xfrm>
            </p:grpSpPr>
            <p:sp>
              <p:nvSpPr>
                <p:cNvPr id="334" name="Shape 334"/>
                <p:cNvSpPr/>
                <p:nvPr/>
              </p:nvSpPr>
              <p:spPr>
                <a:xfrm>
                  <a:off x="0" y="0"/>
                  <a:ext cx="9103361" cy="7369387"/>
                </a:xfrm>
                <a:prstGeom prst="rect">
                  <a:avLst/>
                </a:prstGeom>
                <a:solidFill>
                  <a:srgbClr val="FDFDC5"/>
                </a:solidFill>
                <a:ln w="254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54186" tIns="54186" rIns="54186" bIns="54186" numCol="1" anchor="ctr">
                  <a:noAutofit/>
                </a:bodyPr>
                <a:lstStyle/>
                <a:p>
                  <a:pPr lvl="0" algn="ctr" defTabSz="584200">
                    <a:defRPr sz="5400">
                      <a:solidFill>
                        <a:srgbClr val="FFFFFF"/>
                      </a:solidFill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  <a:latin typeface="+mj-lt"/>
                      <a:ea typeface="+mj-ea"/>
                      <a:cs typeface="+mj-cs"/>
                      <a:sym typeface="News Gothic MT"/>
                    </a:defRPr>
                  </a:pPr>
                </a:p>
              </p:txBody>
            </p:sp>
            <p:grpSp>
              <p:nvGrpSpPr>
                <p:cNvPr id="337" name="Group 337"/>
                <p:cNvGrpSpPr/>
                <p:nvPr/>
              </p:nvGrpSpPr>
              <p:grpSpPr>
                <a:xfrm>
                  <a:off x="989495" y="801020"/>
                  <a:ext cx="7125500" cy="5768477"/>
                  <a:chOff x="0" y="0"/>
                  <a:chExt cx="7125498" cy="5768475"/>
                </a:xfrm>
              </p:grpSpPr>
              <p:sp>
                <p:nvSpPr>
                  <p:cNvPr id="335" name="Shape 335"/>
                  <p:cNvSpPr/>
                  <p:nvPr/>
                </p:nvSpPr>
                <p:spPr>
                  <a:xfrm>
                    <a:off x="0" y="0"/>
                    <a:ext cx="2258" cy="5767346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00032B"/>
                    </a:solidFill>
                    <a:prstDash val="solid"/>
                    <a:round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lvl="0"/>
                  </a:p>
                </p:txBody>
              </p:sp>
              <p:sp>
                <p:nvSpPr>
                  <p:cNvPr id="336" name="Shape 336"/>
                  <p:cNvSpPr/>
                  <p:nvPr/>
                </p:nvSpPr>
                <p:spPr>
                  <a:xfrm flipV="1">
                    <a:off x="1128" y="5766217"/>
                    <a:ext cx="7124371" cy="2259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00032B"/>
                    </a:solidFill>
                    <a:prstDash val="solid"/>
                    <a:round/>
                  </a:ln>
                  <a:effectLst/>
                </p:spPr>
                <p:txBody>
                  <a:bodyPr wrap="square" lIns="0" tIns="0" rIns="0" bIns="0" numCol="1" anchor="t">
                    <a:noAutofit/>
                  </a:bodyPr>
                  <a:lstStyle/>
                  <a:p>
                    <a:pPr lvl="0"/>
                  </a:p>
                </p:txBody>
              </p:sp>
            </p:grpSp>
          </p:grpSp>
          <p:sp>
            <p:nvSpPr>
              <p:cNvPr id="339" name="Shape 339"/>
              <p:cNvSpPr/>
              <p:nvPr/>
            </p:nvSpPr>
            <p:spPr>
              <a:xfrm>
                <a:off x="7915965" y="6408162"/>
                <a:ext cx="273475" cy="45400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4186" tIns="54186" rIns="54186" bIns="54186" numCol="1" anchor="t">
                <a:spAutoFit/>
              </a:bodyPr>
              <a:lstStyle>
                <a:lvl1pPr>
                  <a:buClr>
                    <a:srgbClr val="00032B"/>
                  </a:buClr>
                  <a:buFont typeface="Arial"/>
                  <a:defRPr i="1" sz="2400">
                    <a:solidFill>
                      <a:srgbClr val="00032B"/>
                    </a:solidFill>
                    <a:uFill>
                      <a:solidFill>
                        <a:srgbClr val="00032B"/>
                      </a:solidFill>
                    </a:uFill>
                    <a:latin typeface="+mn-lt"/>
                    <a:ea typeface="+mn-ea"/>
                    <a:cs typeface="+mn-cs"/>
                    <a:sym typeface="Arial"/>
                  </a:defRPr>
                </a:lvl1pPr>
              </a:lstStyle>
              <a:p>
                <a:pPr lvl="0">
                  <a:defRPr i="0" sz="1800">
                    <a:solidFill>
                      <a:srgbClr val="000000"/>
                    </a:solidFill>
                    <a:uFillTx/>
                  </a:defRPr>
                </a:pPr>
                <a:r>
                  <a:rPr i="1" sz="2400">
                    <a:solidFill>
                      <a:srgbClr val="00032B"/>
                    </a:solidFill>
                    <a:uFill>
                      <a:solidFill>
                        <a:srgbClr val="00032B"/>
                      </a:solidFill>
                    </a:uFill>
                  </a:rPr>
                  <a:t>x</a:t>
                </a:r>
              </a:p>
            </p:txBody>
          </p:sp>
          <p:sp>
            <p:nvSpPr>
              <p:cNvPr id="340" name="Shape 340"/>
              <p:cNvSpPr/>
              <p:nvPr/>
            </p:nvSpPr>
            <p:spPr>
              <a:xfrm>
                <a:off x="0" y="0"/>
                <a:ext cx="561159" cy="45400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4186" tIns="54186" rIns="54186" bIns="54186" numCol="1" anchor="t">
                <a:spAutoFit/>
              </a:bodyPr>
              <a:lstStyle>
                <a:lvl1pPr>
                  <a:buClr>
                    <a:srgbClr val="00032B"/>
                  </a:buClr>
                  <a:buFont typeface="Arial"/>
                  <a:defRPr i="1" sz="2400">
                    <a:solidFill>
                      <a:srgbClr val="00032B"/>
                    </a:solidFill>
                    <a:uFill>
                      <a:solidFill>
                        <a:srgbClr val="00032B"/>
                      </a:solidFill>
                    </a:uFill>
                    <a:latin typeface="+mn-lt"/>
                    <a:ea typeface="+mn-ea"/>
                    <a:cs typeface="+mn-cs"/>
                    <a:sym typeface="Arial"/>
                  </a:defRPr>
                </a:lvl1pPr>
              </a:lstStyle>
              <a:p>
                <a:pPr lvl="0">
                  <a:defRPr i="0" sz="1800">
                    <a:solidFill>
                      <a:srgbClr val="000000"/>
                    </a:solidFill>
                    <a:uFillTx/>
                  </a:defRPr>
                </a:pPr>
                <a:r>
                  <a:rPr i="1" sz="2400">
                    <a:solidFill>
                      <a:srgbClr val="00032B"/>
                    </a:solidFill>
                    <a:uFill>
                      <a:solidFill>
                        <a:srgbClr val="00032B"/>
                      </a:solidFill>
                    </a:uFill>
                  </a:rPr>
                  <a:t>f(x)</a:t>
                </a:r>
              </a:p>
            </p:txBody>
          </p:sp>
        </p:grpSp>
        <p:sp>
          <p:nvSpPr>
            <p:cNvPr id="342" name="Shape 342"/>
            <p:cNvSpPr/>
            <p:nvPr/>
          </p:nvSpPr>
          <p:spPr>
            <a:xfrm>
              <a:off x="1583193" y="5607142"/>
              <a:ext cx="197900" cy="1602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fill="norm" stroke="1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FF2734"/>
            </a:solidFill>
            <a:ln w="12700" cap="flat">
              <a:solidFill>
                <a:srgbClr val="FF2734"/>
              </a:solidFill>
              <a:prstDash val="solid"/>
              <a:round/>
            </a:ln>
            <a:effectLst/>
          </p:spPr>
          <p:txBody>
            <a:bodyPr wrap="square" lIns="54186" tIns="54186" rIns="54186" bIns="54186" numCol="1" anchor="ctr">
              <a:noAutofit/>
            </a:bodyPr>
            <a:lstStyle/>
            <a:p>
              <a:pPr lvl="0" algn="ctr" defTabSz="584200">
                <a:defRPr sz="54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+mj-lt"/>
                  <a:ea typeface="+mj-ea"/>
                  <a:cs typeface="+mj-cs"/>
                  <a:sym typeface="News Gothic MT"/>
                </a:defRPr>
              </a:pPr>
            </a:p>
          </p:txBody>
        </p:sp>
        <p:sp>
          <p:nvSpPr>
            <p:cNvPr id="343" name="Shape 343"/>
            <p:cNvSpPr/>
            <p:nvPr/>
          </p:nvSpPr>
          <p:spPr>
            <a:xfrm>
              <a:off x="2011974" y="5073128"/>
              <a:ext cx="197900" cy="1602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fill="norm" stroke="1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FF2734"/>
            </a:solidFill>
            <a:ln w="12700" cap="flat">
              <a:solidFill>
                <a:srgbClr val="FF2734"/>
              </a:solidFill>
              <a:prstDash val="solid"/>
              <a:round/>
            </a:ln>
            <a:effectLst/>
          </p:spPr>
          <p:txBody>
            <a:bodyPr wrap="square" lIns="54186" tIns="54186" rIns="54186" bIns="54186" numCol="1" anchor="ctr">
              <a:noAutofit/>
            </a:bodyPr>
            <a:lstStyle/>
            <a:p>
              <a:pPr lvl="0" algn="ctr" defTabSz="584200">
                <a:defRPr sz="54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+mj-lt"/>
                  <a:ea typeface="+mj-ea"/>
                  <a:cs typeface="+mj-cs"/>
                  <a:sym typeface="News Gothic MT"/>
                </a:defRPr>
              </a:pPr>
            </a:p>
          </p:txBody>
        </p:sp>
        <p:sp>
          <p:nvSpPr>
            <p:cNvPr id="344" name="Shape 344"/>
            <p:cNvSpPr/>
            <p:nvPr/>
          </p:nvSpPr>
          <p:spPr>
            <a:xfrm>
              <a:off x="2440756" y="4806122"/>
              <a:ext cx="197900" cy="1602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fill="norm" stroke="1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FF2734"/>
            </a:solidFill>
            <a:ln w="12700" cap="flat">
              <a:solidFill>
                <a:srgbClr val="FF2734"/>
              </a:solidFill>
              <a:prstDash val="solid"/>
              <a:round/>
            </a:ln>
            <a:effectLst/>
          </p:spPr>
          <p:txBody>
            <a:bodyPr wrap="square" lIns="54186" tIns="54186" rIns="54186" bIns="54186" numCol="1" anchor="ctr">
              <a:noAutofit/>
            </a:bodyPr>
            <a:lstStyle/>
            <a:p>
              <a:pPr lvl="0" algn="ctr" defTabSz="584200">
                <a:defRPr sz="54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+mj-lt"/>
                  <a:ea typeface="+mj-ea"/>
                  <a:cs typeface="+mj-cs"/>
                  <a:sym typeface="News Gothic MT"/>
                </a:defRPr>
              </a:pPr>
            </a:p>
          </p:txBody>
        </p:sp>
        <p:sp>
          <p:nvSpPr>
            <p:cNvPr id="345" name="Shape 345"/>
            <p:cNvSpPr/>
            <p:nvPr/>
          </p:nvSpPr>
          <p:spPr>
            <a:xfrm>
              <a:off x="2869537" y="5340135"/>
              <a:ext cx="197900" cy="1602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fill="norm" stroke="1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FF2734"/>
            </a:solidFill>
            <a:ln w="12700" cap="flat">
              <a:solidFill>
                <a:srgbClr val="FF2734"/>
              </a:solidFill>
              <a:prstDash val="solid"/>
              <a:round/>
            </a:ln>
            <a:effectLst/>
          </p:spPr>
          <p:txBody>
            <a:bodyPr wrap="square" lIns="54186" tIns="54186" rIns="54186" bIns="54186" numCol="1" anchor="ctr">
              <a:noAutofit/>
            </a:bodyPr>
            <a:lstStyle/>
            <a:p>
              <a:pPr lvl="0" algn="ctr" defTabSz="584200">
                <a:defRPr sz="54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+mj-lt"/>
                  <a:ea typeface="+mj-ea"/>
                  <a:cs typeface="+mj-cs"/>
                  <a:sym typeface="News Gothic MT"/>
                </a:defRPr>
              </a:pPr>
            </a:p>
          </p:txBody>
        </p:sp>
        <p:sp>
          <p:nvSpPr>
            <p:cNvPr id="346" name="Shape 346"/>
            <p:cNvSpPr/>
            <p:nvPr/>
          </p:nvSpPr>
          <p:spPr>
            <a:xfrm>
              <a:off x="3298319" y="4539115"/>
              <a:ext cx="197900" cy="1602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fill="norm" stroke="1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FF2734"/>
            </a:solidFill>
            <a:ln w="12700" cap="flat">
              <a:solidFill>
                <a:srgbClr val="FF2734"/>
              </a:solidFill>
              <a:prstDash val="solid"/>
              <a:round/>
            </a:ln>
            <a:effectLst/>
          </p:spPr>
          <p:txBody>
            <a:bodyPr wrap="square" lIns="54186" tIns="54186" rIns="54186" bIns="54186" numCol="1" anchor="ctr">
              <a:noAutofit/>
            </a:bodyPr>
            <a:lstStyle/>
            <a:p>
              <a:pPr lvl="0" algn="ctr" defTabSz="584200">
                <a:defRPr sz="54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+mj-lt"/>
                  <a:ea typeface="+mj-ea"/>
                  <a:cs typeface="+mj-cs"/>
                  <a:sym typeface="News Gothic MT"/>
                </a:defRPr>
              </a:pPr>
            </a:p>
          </p:txBody>
        </p:sp>
        <p:sp>
          <p:nvSpPr>
            <p:cNvPr id="347" name="Shape 347"/>
            <p:cNvSpPr/>
            <p:nvPr/>
          </p:nvSpPr>
          <p:spPr>
            <a:xfrm>
              <a:off x="3727100" y="4272108"/>
              <a:ext cx="197900" cy="1602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fill="norm" stroke="1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FF2734"/>
            </a:solidFill>
            <a:ln w="12700" cap="flat">
              <a:solidFill>
                <a:srgbClr val="FF2734"/>
              </a:solidFill>
              <a:prstDash val="solid"/>
              <a:round/>
            </a:ln>
            <a:effectLst/>
          </p:spPr>
          <p:txBody>
            <a:bodyPr wrap="square" lIns="54186" tIns="54186" rIns="54186" bIns="54186" numCol="1" anchor="ctr">
              <a:noAutofit/>
            </a:bodyPr>
            <a:lstStyle/>
            <a:p>
              <a:pPr lvl="0" algn="ctr" defTabSz="584200">
                <a:defRPr sz="54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+mj-lt"/>
                  <a:ea typeface="+mj-ea"/>
                  <a:cs typeface="+mj-cs"/>
                  <a:sym typeface="News Gothic MT"/>
                </a:defRPr>
              </a:pPr>
            </a:p>
          </p:txBody>
        </p:sp>
        <p:sp>
          <p:nvSpPr>
            <p:cNvPr id="348" name="Shape 348"/>
            <p:cNvSpPr/>
            <p:nvPr/>
          </p:nvSpPr>
          <p:spPr>
            <a:xfrm>
              <a:off x="4155881" y="3204081"/>
              <a:ext cx="197901" cy="1602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fill="norm" stroke="1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FF2734"/>
            </a:solidFill>
            <a:ln w="12700" cap="flat">
              <a:solidFill>
                <a:srgbClr val="FF2734"/>
              </a:solidFill>
              <a:prstDash val="solid"/>
              <a:round/>
            </a:ln>
            <a:effectLst/>
          </p:spPr>
          <p:txBody>
            <a:bodyPr wrap="square" lIns="54186" tIns="54186" rIns="54186" bIns="54186" numCol="1" anchor="ctr">
              <a:noAutofit/>
            </a:bodyPr>
            <a:lstStyle/>
            <a:p>
              <a:pPr lvl="0" algn="ctr" defTabSz="584200">
                <a:defRPr sz="54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+mj-lt"/>
                  <a:ea typeface="+mj-ea"/>
                  <a:cs typeface="+mj-cs"/>
                  <a:sym typeface="News Gothic MT"/>
                </a:defRPr>
              </a:pPr>
            </a:p>
          </p:txBody>
        </p:sp>
        <p:sp>
          <p:nvSpPr>
            <p:cNvPr id="349" name="Shape 349"/>
            <p:cNvSpPr/>
            <p:nvPr/>
          </p:nvSpPr>
          <p:spPr>
            <a:xfrm>
              <a:off x="5013444" y="3471088"/>
              <a:ext cx="197900" cy="1602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fill="norm" stroke="1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FF2734"/>
            </a:solidFill>
            <a:ln w="12700" cap="flat">
              <a:solidFill>
                <a:srgbClr val="FF2734"/>
              </a:solidFill>
              <a:prstDash val="solid"/>
              <a:round/>
            </a:ln>
            <a:effectLst/>
          </p:spPr>
          <p:txBody>
            <a:bodyPr wrap="square" lIns="54186" tIns="54186" rIns="54186" bIns="54186" numCol="1" anchor="ctr">
              <a:noAutofit/>
            </a:bodyPr>
            <a:lstStyle/>
            <a:p>
              <a:pPr lvl="0" algn="ctr" defTabSz="584200">
                <a:defRPr sz="54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+mj-lt"/>
                  <a:ea typeface="+mj-ea"/>
                  <a:cs typeface="+mj-cs"/>
                  <a:sym typeface="News Gothic MT"/>
                </a:defRPr>
              </a:pPr>
            </a:p>
          </p:txBody>
        </p:sp>
        <p:sp>
          <p:nvSpPr>
            <p:cNvPr id="350" name="Shape 350"/>
            <p:cNvSpPr/>
            <p:nvPr/>
          </p:nvSpPr>
          <p:spPr>
            <a:xfrm>
              <a:off x="4584663" y="3738095"/>
              <a:ext cx="197900" cy="1602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fill="norm" stroke="1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FF2734"/>
            </a:solidFill>
            <a:ln w="12700" cap="flat">
              <a:solidFill>
                <a:srgbClr val="FF2734"/>
              </a:solidFill>
              <a:prstDash val="solid"/>
              <a:round/>
            </a:ln>
            <a:effectLst/>
          </p:spPr>
          <p:txBody>
            <a:bodyPr wrap="square" lIns="54186" tIns="54186" rIns="54186" bIns="54186" numCol="1" anchor="ctr">
              <a:noAutofit/>
            </a:bodyPr>
            <a:lstStyle/>
            <a:p>
              <a:pPr lvl="0" algn="ctr" defTabSz="584200">
                <a:defRPr sz="54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+mj-lt"/>
                  <a:ea typeface="+mj-ea"/>
                  <a:cs typeface="+mj-cs"/>
                  <a:sym typeface="News Gothic MT"/>
                </a:defRPr>
              </a:pPr>
            </a:p>
          </p:txBody>
        </p:sp>
        <p:sp>
          <p:nvSpPr>
            <p:cNvPr id="351" name="Shape 351"/>
            <p:cNvSpPr/>
            <p:nvPr/>
          </p:nvSpPr>
          <p:spPr>
            <a:xfrm>
              <a:off x="5442226" y="4005101"/>
              <a:ext cx="197900" cy="1602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fill="norm" stroke="1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FF2734"/>
            </a:solidFill>
            <a:ln w="12700" cap="flat">
              <a:solidFill>
                <a:srgbClr val="FF2734"/>
              </a:solidFill>
              <a:prstDash val="solid"/>
              <a:round/>
            </a:ln>
            <a:effectLst/>
          </p:spPr>
          <p:txBody>
            <a:bodyPr wrap="square" lIns="54186" tIns="54186" rIns="54186" bIns="54186" numCol="1" anchor="ctr">
              <a:noAutofit/>
            </a:bodyPr>
            <a:lstStyle/>
            <a:p>
              <a:pPr lvl="0" algn="ctr" defTabSz="584200">
                <a:defRPr sz="54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+mj-lt"/>
                  <a:ea typeface="+mj-ea"/>
                  <a:cs typeface="+mj-cs"/>
                  <a:sym typeface="News Gothic MT"/>
                </a:defRPr>
              </a:pPr>
            </a:p>
          </p:txBody>
        </p:sp>
        <p:sp>
          <p:nvSpPr>
            <p:cNvPr id="352" name="Shape 352"/>
            <p:cNvSpPr/>
            <p:nvPr/>
          </p:nvSpPr>
          <p:spPr>
            <a:xfrm>
              <a:off x="5871007" y="2670068"/>
              <a:ext cx="197900" cy="1602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fill="norm" stroke="1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FF2734"/>
            </a:solidFill>
            <a:ln w="12700" cap="flat">
              <a:solidFill>
                <a:srgbClr val="FF2734"/>
              </a:solidFill>
              <a:prstDash val="solid"/>
              <a:round/>
            </a:ln>
            <a:effectLst/>
          </p:spPr>
          <p:txBody>
            <a:bodyPr wrap="square" lIns="54186" tIns="54186" rIns="54186" bIns="54186" numCol="1" anchor="ctr">
              <a:noAutofit/>
            </a:bodyPr>
            <a:lstStyle/>
            <a:p>
              <a:pPr lvl="0" algn="ctr" defTabSz="584200">
                <a:defRPr sz="54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+mj-lt"/>
                  <a:ea typeface="+mj-ea"/>
                  <a:cs typeface="+mj-cs"/>
                  <a:sym typeface="News Gothic MT"/>
                </a:defRPr>
              </a:pPr>
            </a:p>
          </p:txBody>
        </p:sp>
        <p:sp>
          <p:nvSpPr>
            <p:cNvPr id="353" name="Shape 353"/>
            <p:cNvSpPr/>
            <p:nvPr/>
          </p:nvSpPr>
          <p:spPr>
            <a:xfrm>
              <a:off x="6299788" y="2937074"/>
              <a:ext cx="197900" cy="1602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fill="norm" stroke="1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FF2734"/>
            </a:solidFill>
            <a:ln w="12700" cap="flat">
              <a:solidFill>
                <a:srgbClr val="FF2734"/>
              </a:solidFill>
              <a:prstDash val="solid"/>
              <a:round/>
            </a:ln>
            <a:effectLst/>
          </p:spPr>
          <p:txBody>
            <a:bodyPr wrap="square" lIns="54186" tIns="54186" rIns="54186" bIns="54186" numCol="1" anchor="ctr">
              <a:noAutofit/>
            </a:bodyPr>
            <a:lstStyle/>
            <a:p>
              <a:pPr lvl="0" algn="ctr" defTabSz="584200">
                <a:defRPr sz="54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+mj-lt"/>
                  <a:ea typeface="+mj-ea"/>
                  <a:cs typeface="+mj-cs"/>
                  <a:sym typeface="News Gothic MT"/>
                </a:defRPr>
              </a:pPr>
            </a:p>
          </p:txBody>
        </p:sp>
        <p:sp>
          <p:nvSpPr>
            <p:cNvPr id="354" name="Shape 354"/>
            <p:cNvSpPr/>
            <p:nvPr/>
          </p:nvSpPr>
          <p:spPr>
            <a:xfrm>
              <a:off x="6728570" y="2403061"/>
              <a:ext cx="197900" cy="1602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fill="norm" stroke="1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FF2734"/>
            </a:solidFill>
            <a:ln w="12700" cap="flat">
              <a:solidFill>
                <a:srgbClr val="FF2734"/>
              </a:solidFill>
              <a:prstDash val="solid"/>
              <a:round/>
            </a:ln>
            <a:effectLst/>
          </p:spPr>
          <p:txBody>
            <a:bodyPr wrap="square" lIns="54186" tIns="54186" rIns="54186" bIns="54186" numCol="1" anchor="ctr">
              <a:noAutofit/>
            </a:bodyPr>
            <a:lstStyle/>
            <a:p>
              <a:pPr lvl="0" algn="ctr" defTabSz="584200">
                <a:defRPr sz="54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+mj-lt"/>
                  <a:ea typeface="+mj-ea"/>
                  <a:cs typeface="+mj-cs"/>
                  <a:sym typeface="News Gothic MT"/>
                </a:defRPr>
              </a:pPr>
            </a:p>
          </p:txBody>
        </p:sp>
      </p:grpSp>
      <p:sp>
        <p:nvSpPr>
          <p:cNvPr id="356" name="Shape 356"/>
          <p:cNvSpPr/>
          <p:nvPr>
            <p:ph type="body" idx="1"/>
          </p:nvPr>
        </p:nvSpPr>
        <p:spPr>
          <a:xfrm>
            <a:off x="9211521" y="2293902"/>
            <a:ext cx="3005315" cy="6791396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002E7A"/>
                </a:solidFill>
                <a:uFill>
                  <a:solidFill>
                    <a:srgbClr val="002E7A"/>
                  </a:solidFill>
                </a:uFill>
              </a:rPr>
              <a:t>hypothesis is a linear function</a:t>
            </a:r>
            <a:endParaRPr sz="2400">
              <a:solidFill>
                <a:srgbClr val="002E7A"/>
              </a:solidFill>
              <a:uFill>
                <a:solidFill>
                  <a:srgbClr val="002E7A"/>
                </a:solidFill>
              </a:uFill>
            </a:endParaRP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002E7A"/>
                </a:solidFill>
                <a:uFill>
                  <a:solidFill>
                    <a:srgbClr val="002E7A"/>
                  </a:solidFill>
                </a:uFill>
              </a:rPr>
              <a:t>does not incorporate all samples</a:t>
            </a:r>
            <a:endParaRPr sz="2400">
              <a:solidFill>
                <a:srgbClr val="002E7A"/>
              </a:solidFill>
              <a:uFill>
                <a:solidFill>
                  <a:srgbClr val="002E7A"/>
                </a:solidFill>
              </a:uFill>
            </a:endParaRP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002E7A"/>
                </a:solidFill>
                <a:uFill>
                  <a:solidFill>
                    <a:srgbClr val="002E7A"/>
                  </a:solidFill>
                </a:uFill>
              </a:rPr>
              <a:t>extremely easy to compute</a:t>
            </a:r>
            <a:endParaRPr sz="2400">
              <a:solidFill>
                <a:srgbClr val="002E7A"/>
              </a:solidFill>
              <a:uFill>
                <a:solidFill>
                  <a:srgbClr val="002E7A"/>
                </a:solidFill>
              </a:uFill>
            </a:endParaRP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002E7A"/>
                </a:solidFill>
                <a:uFill>
                  <a:solidFill>
                    <a:srgbClr val="002E7A"/>
                  </a:solidFill>
                </a:uFill>
              </a:rPr>
              <a:t>low predictive power</a:t>
            </a:r>
            <a:endParaRPr sz="2400">
              <a:solidFill>
                <a:srgbClr val="002E7A"/>
              </a:solidFill>
              <a:uFill>
                <a:solidFill>
                  <a:srgbClr val="002E7A"/>
                </a:solidFill>
              </a:uFill>
            </a:endParaRP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2200">
                <a:solidFill>
                  <a:srgbClr val="0042AA"/>
                </a:solidFill>
                <a:uFill>
                  <a:solidFill>
                    <a:srgbClr val="0042AA"/>
                  </a:solidFill>
                </a:uFill>
              </a:rPr>
              <a:t>unless the hidden function is linear</a:t>
            </a:r>
          </a:p>
        </p:txBody>
      </p:sp>
      <p:sp>
        <p:nvSpPr>
          <p:cNvPr id="357" name="Shape 357"/>
          <p:cNvSpPr/>
          <p:nvPr/>
        </p:nvSpPr>
        <p:spPr>
          <a:xfrm flipV="1">
            <a:off x="1083732" y="3359573"/>
            <a:ext cx="7044268" cy="4551681"/>
          </a:xfrm>
          <a:prstGeom prst="line">
            <a:avLst/>
          </a:prstGeom>
          <a:ln w="50800">
            <a:solidFill>
              <a:srgbClr val="FF2734"/>
            </a:solidFill>
            <a:round/>
          </a:ln>
        </p:spPr>
        <p:txBody>
          <a:bodyPr lIns="0" tIns="0" rIns="0" bIns="0"/>
          <a:lstStyle/>
          <a:p>
            <a:pPr lvl="0"/>
          </a:p>
        </p:txBody>
      </p:sp>
      <p:sp>
        <p:nvSpPr>
          <p:cNvPr id="358" name="Shape 358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b="0" sz="1800">
                <a:solidFill>
                  <a:srgbClr val="000000"/>
                </a:solidFill>
                <a:uFillTx/>
              </a:defRPr>
            </a:pPr>
            <a:fld id="{86CB4B4D-7CA3-9044-876B-883B54F8677D}" type="slidenum">
              <a:rPr b="1" sz="900">
                <a:solidFill>
                  <a:srgbClr val="0048AA"/>
                </a:solidFill>
                <a:uFill>
                  <a:solidFill>
                    <a:srgbClr val="0048AA"/>
                  </a:solidFill>
                </a:uFill>
              </a:rPr>
            </a:fld>
          </a:p>
        </p:txBody>
      </p:sp>
    </p:spTree>
  </p:cSld>
  <p:clrMapOvr>
    <a:masterClrMapping/>
  </p:clrMapOvr>
  <p:transition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Shape 360"/>
          <p:cNvSpPr/>
          <p:nvPr>
            <p:ph type="title"/>
          </p:nvPr>
        </p:nvSpPr>
        <p:spPr>
          <a:xfrm>
            <a:off x="781190" y="-1"/>
            <a:ext cx="6127259" cy="2207444"/>
          </a:xfrm>
          <a:prstGeom prst="rect">
            <a:avLst/>
          </a:prstGeom>
        </p:spPr>
        <p:txBody>
          <a:bodyPr/>
          <a:lstStyle/>
          <a:p>
            <a:pPr lvl="0">
              <a:defRPr b="0" sz="1800">
                <a:solidFill>
                  <a:srgbClr val="000000"/>
                </a:solidFill>
                <a:uFillTx/>
              </a:defRPr>
            </a:pPr>
            <a:r>
              <a:rPr b="1" sz="5600">
                <a:solidFill>
                  <a:srgbClr val="29708A"/>
                </a:solidFill>
                <a:uFill>
                  <a:solidFill>
                    <a:srgbClr val="29708A"/>
                  </a:solidFill>
                </a:uFill>
              </a:rPr>
              <a:t>(Non-) monotonic</a:t>
            </a:r>
          </a:p>
        </p:txBody>
      </p:sp>
      <p:sp>
        <p:nvSpPr>
          <p:cNvPr id="361" name="Shape 361"/>
          <p:cNvSpPr/>
          <p:nvPr>
            <p:ph type="body" idx="1"/>
          </p:nvPr>
        </p:nvSpPr>
        <p:spPr>
          <a:xfrm>
            <a:off x="783449" y="2293902"/>
            <a:ext cx="5259776" cy="6791396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400" u="sng">
                <a:solidFill>
                  <a:srgbClr val="002E7A"/>
                </a:solidFill>
                <a:uFill>
                  <a:solidFill>
                    <a:srgbClr val="002E7A"/>
                  </a:solidFill>
                </a:uFill>
                <a:hlinkClick r:id="rId2" invalidUrl="" action="" tgtFrame="" tooltip="" history="1" highlightClick="0" endSnd="0"/>
              </a:rPr>
              <a:t>Lab 10 Submission: AI and Humor </a:t>
            </a:r>
            <a:r>
              <a:rPr sz="2400">
                <a:solidFill>
                  <a:srgbClr val="002E7A"/>
                </a:solidFill>
                <a:uFill>
                  <a:solidFill>
                    <a:srgbClr val="002E7A"/>
                  </a:solidFill>
                </a:uFill>
              </a:rPr>
              <a:t>-&gt; </a:t>
            </a:r>
            <a:r>
              <a:rPr sz="2400" u="sng">
                <a:solidFill>
                  <a:srgbClr val="002E7A"/>
                </a:solidFill>
                <a:uFill>
                  <a:solidFill>
                    <a:srgbClr val="002E7A"/>
                  </a:solidFill>
                </a:uFill>
                <a:hlinkClick r:id="rId3" invalidUrl="" action="" tgtFrame="" tooltip="" history="1" highlightClick="0" endSnd="0"/>
              </a:rPr>
              <a:t>Marvin Minksy's Sense of Humor &amp; Toons</a:t>
            </a:r>
            <a:endParaRPr sz="2400">
              <a:solidFill>
                <a:srgbClr val="002E7A"/>
              </a:solidFill>
              <a:uFill>
                <a:solidFill>
                  <a:srgbClr val="002E7A"/>
                </a:solidFill>
              </a:uFill>
            </a:endParaRP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2200">
                <a:solidFill>
                  <a:srgbClr val="0042AA"/>
                </a:solidFill>
                <a:uFill>
                  <a:solidFill>
                    <a:srgbClr val="0042AA"/>
                  </a:solidFill>
                </a:uFill>
              </a:rPr>
              <a:t>by </a:t>
            </a:r>
            <a:r>
              <a:rPr sz="2200" u="sng">
                <a:solidFill>
                  <a:srgbClr val="0042AA"/>
                </a:solidFill>
                <a:uFill>
                  <a:solidFill>
                    <a:srgbClr val="0042AA"/>
                  </a:solidFill>
                </a:uFill>
                <a:hlinkClick r:id="rId4" invalidUrl="" action="" tgtFrame="" tooltip="" history="1" highlightClick="0" endSnd="0"/>
              </a:rPr>
              <a:t>Christina Taggart</a:t>
            </a:r>
            <a:r>
              <a:rPr sz="2200">
                <a:solidFill>
                  <a:srgbClr val="0042AA"/>
                </a:solidFill>
                <a:uFill>
                  <a:solidFill>
                    <a:srgbClr val="0042AA"/>
                  </a:solidFill>
                </a:uFill>
              </a:rPr>
              <a:t> - Tuesday, November 20, 2012, 10:33 PM</a:t>
            </a:r>
          </a:p>
        </p:txBody>
      </p:sp>
      <p:grpSp>
        <p:nvGrpSpPr>
          <p:cNvPr id="365" name="Group 365"/>
          <p:cNvGrpSpPr/>
          <p:nvPr/>
        </p:nvGrpSpPr>
        <p:grpSpPr>
          <a:xfrm>
            <a:off x="7188764" y="-54187"/>
            <a:ext cx="5736705" cy="9861976"/>
            <a:chOff x="0" y="0"/>
            <a:chExt cx="5736703" cy="9861974"/>
          </a:xfrm>
        </p:grpSpPr>
        <p:sp>
          <p:nvSpPr>
            <p:cNvPr id="362" name="Shape 362"/>
            <p:cNvSpPr/>
            <p:nvPr/>
          </p:nvSpPr>
          <p:spPr>
            <a:xfrm>
              <a:off x="0" y="0"/>
              <a:ext cx="5736704" cy="9733060"/>
            </a:xfrm>
            <a:prstGeom prst="rect">
              <a:avLst/>
            </a:prstGeom>
            <a:solidFill>
              <a:srgbClr val="FFF2D5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4186" tIns="54186" rIns="54186" bIns="54186" numCol="1" anchor="ctr">
              <a:noAutofit/>
            </a:bodyPr>
            <a:lstStyle/>
            <a:p>
              <a:pPr lvl="0" algn="ctr" defTabSz="584200">
                <a:defRPr sz="54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+mj-lt"/>
                  <a:ea typeface="+mj-ea"/>
                  <a:cs typeface="+mj-cs"/>
                  <a:sym typeface="News Gothic MT"/>
                </a:defRPr>
              </a:pPr>
            </a:p>
          </p:txBody>
        </p:sp>
        <p:pic>
          <p:nvPicPr>
            <p:cNvPr id="363" name="droppedImage.png"/>
            <p:cNvPicPr/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800522" y="408229"/>
              <a:ext cx="4125277" cy="9013535"/>
            </a:xfrm>
            <a:prstGeom prst="rect">
              <a:avLst/>
            </a:prstGeom>
            <a:ln w="12700" cap="flat">
              <a:noFill/>
              <a:round/>
            </a:ln>
            <a:effectLst/>
          </p:spPr>
        </p:pic>
        <p:sp>
          <p:nvSpPr>
            <p:cNvPr id="364" name="Shape 364"/>
            <p:cNvSpPr/>
            <p:nvPr/>
          </p:nvSpPr>
          <p:spPr>
            <a:xfrm>
              <a:off x="773488" y="9389287"/>
              <a:ext cx="4203342" cy="4726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4186" tIns="54186" rIns="54186" bIns="54186" numCol="1" anchor="t">
              <a:noAutofit/>
            </a:bodyPr>
            <a:lstStyle>
              <a:lvl1pPr>
                <a:defRPr u="sng">
                  <a:uFill>
                    <a:solidFill/>
                  </a:uFill>
                  <a:latin typeface="+mj-lt"/>
                  <a:ea typeface="+mj-ea"/>
                  <a:cs typeface="+mj-cs"/>
                  <a:sym typeface="News Gothic MT"/>
                  <a:hlinkClick r:id="rId6" invalidUrl="" action="" tgtFrame="" tooltip="" history="1" highlightClick="0" endSnd="0"/>
                </a:defRPr>
              </a:lvl1pPr>
            </a:lstStyle>
            <a:p>
              <a:pPr lvl="0">
                <a:defRPr sz="1800" u="none">
                  <a:uFillTx/>
                </a:defRPr>
              </a:pPr>
              <a:r>
                <a:rPr sz="1600" u="sng">
                  <a:uFill>
                    <a:solidFill/>
                  </a:uFill>
                  <a:hlinkClick r:id="rId6" invalidUrl="" action="" tgtFrame="" tooltip="" history="1" highlightClick="0" endSnd="0"/>
                </a:rPr>
                <a:t>http://aitopics.net/Nonmonotonicity</a:t>
              </a:r>
            </a:p>
          </p:txBody>
        </p:sp>
      </p:grpSp>
      <p:sp>
        <p:nvSpPr>
          <p:cNvPr id="366" name="Shape 366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b="0" sz="1800">
                <a:solidFill>
                  <a:srgbClr val="000000"/>
                </a:solidFill>
                <a:uFillTx/>
              </a:defRPr>
            </a:pPr>
            <a:fld id="{86CB4B4D-7CA3-9044-876B-883B54F8677D}" type="slidenum">
              <a:rPr b="1" sz="900">
                <a:solidFill>
                  <a:srgbClr val="0048AA"/>
                </a:solidFill>
                <a:uFill>
                  <a:solidFill>
                    <a:srgbClr val="0048AA"/>
                  </a:solidFill>
                </a:uFill>
              </a:rPr>
            </a:fld>
          </a:p>
        </p:txBody>
      </p:sp>
    </p:spTree>
  </p:cSld>
  <p:clrMapOvr>
    <a:masterClrMapping/>
  </p:clrMapOvr>
  <p:transition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Shape 36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b="0" sz="1800">
                <a:solidFill>
                  <a:srgbClr val="000000"/>
                </a:solidFill>
                <a:uFillTx/>
              </a:defRPr>
            </a:pPr>
            <a:r>
              <a:rPr b="1" sz="5600">
                <a:solidFill>
                  <a:srgbClr val="29708A"/>
                </a:solidFill>
                <a:uFill>
                  <a:solidFill>
                    <a:srgbClr val="29708A"/>
                  </a:solidFill>
                </a:uFill>
              </a:rPr>
              <a:t>Learning and Decision Trees</a:t>
            </a:r>
          </a:p>
        </p:txBody>
      </p:sp>
      <p:sp>
        <p:nvSpPr>
          <p:cNvPr id="369" name="Shape 36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 marL="351414" indent="-311727">
              <a:buClr>
                <a:srgbClr val="FBFA00"/>
              </a:buClr>
              <a:buFont typeface="Wingdings"/>
              <a:buChar char=""/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002E7A"/>
                </a:solidFill>
                <a:uFill>
                  <a:solidFill>
                    <a:srgbClr val="002E7A"/>
                  </a:solidFill>
                </a:uFill>
              </a:rPr>
              <a:t>based on a set of attributes as input, predicted output value, the </a:t>
            </a:r>
            <a:r>
              <a:rPr i="1" sz="2400">
                <a:solidFill>
                  <a:srgbClr val="002E7A"/>
                </a:solidFill>
                <a:uFill>
                  <a:solidFill>
                    <a:srgbClr val="002E7A"/>
                  </a:solidFill>
                </a:uFill>
                <a:latin typeface="+mn-lt"/>
                <a:ea typeface="+mn-ea"/>
                <a:cs typeface="+mn-cs"/>
                <a:sym typeface="Arial"/>
              </a:rPr>
              <a:t>decision</a:t>
            </a:r>
            <a:r>
              <a:rPr sz="2400">
                <a:solidFill>
                  <a:srgbClr val="002E7A"/>
                </a:solidFill>
                <a:uFill>
                  <a:solidFill>
                    <a:srgbClr val="002E7A"/>
                  </a:solidFill>
                </a:uFill>
              </a:rPr>
              <a:t> is learned</a:t>
            </a:r>
            <a:endParaRPr sz="2400">
              <a:solidFill>
                <a:srgbClr val="002E7A"/>
              </a:solidFill>
              <a:uFill>
                <a:solidFill>
                  <a:srgbClr val="002E7A"/>
                </a:solidFill>
              </a:uFill>
            </a:endParaRPr>
          </a:p>
          <a:p>
            <a:pPr lvl="1" marL="754062" indent="-314325">
              <a:buClr>
                <a:srgbClr val="FF2734"/>
              </a:buClr>
              <a:buChar char=""/>
              <a:defRPr sz="1800">
                <a:solidFill>
                  <a:srgbClr val="000000"/>
                </a:solidFill>
                <a:uFillTx/>
              </a:defRPr>
            </a:pPr>
            <a:r>
              <a:rPr sz="2200">
                <a:solidFill>
                  <a:srgbClr val="0042AA"/>
                </a:solidFill>
                <a:uFill>
                  <a:solidFill>
                    <a:srgbClr val="0042AA"/>
                  </a:solidFill>
                </a:uFill>
              </a:rPr>
              <a:t>it is called </a:t>
            </a:r>
            <a:r>
              <a:rPr i="1" sz="2200">
                <a:solidFill>
                  <a:srgbClr val="0042AA"/>
                </a:solidFill>
                <a:uFill>
                  <a:solidFill>
                    <a:srgbClr val="0042AA"/>
                  </a:solidFill>
                </a:uFill>
                <a:latin typeface="+mn-lt"/>
                <a:ea typeface="+mn-ea"/>
                <a:cs typeface="+mn-cs"/>
                <a:sym typeface="Arial"/>
              </a:rPr>
              <a:t>classification</a:t>
            </a:r>
            <a:r>
              <a:rPr sz="2200">
                <a:solidFill>
                  <a:srgbClr val="0042AA"/>
                </a:solidFill>
                <a:uFill>
                  <a:solidFill>
                    <a:srgbClr val="0042AA"/>
                  </a:solidFill>
                </a:uFill>
              </a:rPr>
              <a:t> learning for discrete values</a:t>
            </a:r>
            <a:endParaRPr sz="2200">
              <a:solidFill>
                <a:srgbClr val="0042AA"/>
              </a:solidFill>
              <a:uFill>
                <a:solidFill>
                  <a:srgbClr val="0042AA"/>
                </a:solidFill>
              </a:uFill>
            </a:endParaRPr>
          </a:p>
          <a:p>
            <a:pPr lvl="1" marL="754062" indent="-314325">
              <a:buClr>
                <a:srgbClr val="FF2734"/>
              </a:buClr>
              <a:buChar char=""/>
              <a:defRPr sz="1800">
                <a:solidFill>
                  <a:srgbClr val="000000"/>
                </a:solidFill>
                <a:uFillTx/>
              </a:defRPr>
            </a:pPr>
            <a:r>
              <a:rPr i="1" sz="2200">
                <a:solidFill>
                  <a:srgbClr val="0042AA"/>
                </a:solidFill>
                <a:uFill>
                  <a:solidFill>
                    <a:srgbClr val="0042AA"/>
                  </a:solidFill>
                </a:uFill>
                <a:latin typeface="+mn-lt"/>
                <a:ea typeface="+mn-ea"/>
                <a:cs typeface="+mn-cs"/>
                <a:sym typeface="Arial"/>
              </a:rPr>
              <a:t>regression</a:t>
            </a:r>
            <a:r>
              <a:rPr sz="2200">
                <a:solidFill>
                  <a:srgbClr val="0042AA"/>
                </a:solidFill>
                <a:uFill>
                  <a:solidFill>
                    <a:srgbClr val="0042AA"/>
                  </a:solidFill>
                </a:uFill>
              </a:rPr>
              <a:t> for continuous values</a:t>
            </a:r>
            <a:endParaRPr sz="2200">
              <a:solidFill>
                <a:srgbClr val="0042AA"/>
              </a:solidFill>
              <a:uFill>
                <a:solidFill>
                  <a:srgbClr val="0042AA"/>
                </a:solidFill>
              </a:uFill>
            </a:endParaRPr>
          </a:p>
          <a:p>
            <a:pPr lvl="0" marL="351414" indent="-311727">
              <a:buClr>
                <a:srgbClr val="FBFA00"/>
              </a:buClr>
              <a:buFont typeface="Wingdings"/>
              <a:buChar char=""/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002E7A"/>
                </a:solidFill>
                <a:uFill>
                  <a:solidFill>
                    <a:srgbClr val="002E7A"/>
                  </a:solidFill>
                </a:uFill>
              </a:rPr>
              <a:t>Boolean or binary classification</a:t>
            </a:r>
            <a:endParaRPr sz="2400">
              <a:solidFill>
                <a:srgbClr val="002E7A"/>
              </a:solidFill>
              <a:uFill>
                <a:solidFill>
                  <a:srgbClr val="002E7A"/>
                </a:solidFill>
              </a:uFill>
            </a:endParaRPr>
          </a:p>
          <a:p>
            <a:pPr lvl="1" marL="754062" indent="-314325">
              <a:buClr>
                <a:srgbClr val="FF2734"/>
              </a:buClr>
              <a:buChar char=""/>
              <a:defRPr sz="1800">
                <a:solidFill>
                  <a:srgbClr val="000000"/>
                </a:solidFill>
                <a:uFillTx/>
              </a:defRPr>
            </a:pPr>
            <a:r>
              <a:rPr sz="2200">
                <a:solidFill>
                  <a:srgbClr val="0042AA"/>
                </a:solidFill>
                <a:uFill>
                  <a:solidFill>
                    <a:srgbClr val="0042AA"/>
                  </a:solidFill>
                </a:uFill>
              </a:rPr>
              <a:t>output values are true or false</a:t>
            </a:r>
            <a:endParaRPr sz="2200">
              <a:solidFill>
                <a:srgbClr val="0042AA"/>
              </a:solidFill>
              <a:uFill>
                <a:solidFill>
                  <a:srgbClr val="0042AA"/>
                </a:solidFill>
              </a:uFill>
            </a:endParaRPr>
          </a:p>
          <a:p>
            <a:pPr lvl="1" marL="754062" indent="-314325">
              <a:buClr>
                <a:srgbClr val="FF2734"/>
              </a:buClr>
              <a:buChar char=""/>
              <a:defRPr sz="1800">
                <a:solidFill>
                  <a:srgbClr val="000000"/>
                </a:solidFill>
                <a:uFillTx/>
              </a:defRPr>
            </a:pPr>
            <a:r>
              <a:rPr sz="2200">
                <a:solidFill>
                  <a:srgbClr val="0042AA"/>
                </a:solidFill>
                <a:uFill>
                  <a:solidFill>
                    <a:srgbClr val="0042AA"/>
                  </a:solidFill>
                </a:uFill>
              </a:rPr>
              <a:t>conceptually the simplest case, but still quite powerful</a:t>
            </a:r>
            <a:endParaRPr sz="2200">
              <a:solidFill>
                <a:srgbClr val="0042AA"/>
              </a:solidFill>
              <a:uFill>
                <a:solidFill>
                  <a:srgbClr val="0042AA"/>
                </a:solidFill>
              </a:uFill>
            </a:endParaRPr>
          </a:p>
          <a:p>
            <a:pPr lvl="0" marL="351414" indent="-311727">
              <a:buClr>
                <a:srgbClr val="FBFA00"/>
              </a:buClr>
              <a:buFont typeface="Wingdings"/>
              <a:buChar char=""/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002E7A"/>
                </a:solidFill>
                <a:uFill>
                  <a:solidFill>
                    <a:srgbClr val="002E7A"/>
                  </a:solidFill>
                </a:uFill>
              </a:rPr>
              <a:t>making decisions</a:t>
            </a:r>
            <a:endParaRPr sz="2400">
              <a:solidFill>
                <a:srgbClr val="002E7A"/>
              </a:solidFill>
              <a:uFill>
                <a:solidFill>
                  <a:srgbClr val="002E7A"/>
                </a:solidFill>
              </a:uFill>
            </a:endParaRPr>
          </a:p>
          <a:p>
            <a:pPr lvl="1" marL="754062" indent="-314325">
              <a:buClr>
                <a:srgbClr val="FF2734"/>
              </a:buClr>
              <a:buChar char=""/>
              <a:defRPr sz="1800">
                <a:solidFill>
                  <a:srgbClr val="000000"/>
                </a:solidFill>
                <a:uFillTx/>
              </a:defRPr>
            </a:pPr>
            <a:r>
              <a:rPr sz="2200">
                <a:solidFill>
                  <a:srgbClr val="0042AA"/>
                </a:solidFill>
                <a:uFill>
                  <a:solidFill>
                    <a:srgbClr val="0042AA"/>
                  </a:solidFill>
                </a:uFill>
              </a:rPr>
              <a:t>a sequence of test is performed, testing the value of one of the attributes in each step</a:t>
            </a:r>
            <a:endParaRPr sz="2200">
              <a:solidFill>
                <a:srgbClr val="0042AA"/>
              </a:solidFill>
              <a:uFill>
                <a:solidFill>
                  <a:srgbClr val="0042AA"/>
                </a:solidFill>
              </a:uFill>
            </a:endParaRPr>
          </a:p>
          <a:p>
            <a:pPr lvl="1" marL="754062" indent="-314325">
              <a:buClr>
                <a:srgbClr val="FF2734"/>
              </a:buClr>
              <a:buChar char=""/>
              <a:defRPr sz="1800">
                <a:solidFill>
                  <a:srgbClr val="000000"/>
                </a:solidFill>
                <a:uFillTx/>
              </a:defRPr>
            </a:pPr>
            <a:r>
              <a:rPr sz="2200">
                <a:solidFill>
                  <a:srgbClr val="0042AA"/>
                </a:solidFill>
                <a:uFill>
                  <a:solidFill>
                    <a:srgbClr val="0042AA"/>
                  </a:solidFill>
                </a:uFill>
              </a:rPr>
              <a:t>when a leaf node is reached, its value is returned</a:t>
            </a:r>
            <a:endParaRPr sz="2200">
              <a:solidFill>
                <a:srgbClr val="0042AA"/>
              </a:solidFill>
              <a:uFill>
                <a:solidFill>
                  <a:srgbClr val="0042AA"/>
                </a:solidFill>
              </a:uFill>
            </a:endParaRPr>
          </a:p>
          <a:p>
            <a:pPr lvl="1" marL="754062" indent="-314325">
              <a:buClr>
                <a:srgbClr val="FF2734"/>
              </a:buClr>
              <a:buChar char=""/>
              <a:defRPr sz="1800">
                <a:solidFill>
                  <a:srgbClr val="000000"/>
                </a:solidFill>
                <a:uFillTx/>
              </a:defRPr>
            </a:pPr>
            <a:r>
              <a:rPr sz="2200">
                <a:solidFill>
                  <a:srgbClr val="0042AA"/>
                </a:solidFill>
                <a:uFill>
                  <a:solidFill>
                    <a:srgbClr val="0042AA"/>
                  </a:solidFill>
                </a:uFill>
              </a:rPr>
              <a:t>good correspondence to human decision-making</a:t>
            </a:r>
          </a:p>
        </p:txBody>
      </p:sp>
      <p:sp>
        <p:nvSpPr>
          <p:cNvPr id="370" name="Shape 370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b="0" sz="1800">
                <a:solidFill>
                  <a:srgbClr val="000000"/>
                </a:solidFill>
                <a:uFillTx/>
              </a:defRPr>
            </a:pPr>
            <a:fld id="{86CB4B4D-7CA3-9044-876B-883B54F8677D}" type="slidenum">
              <a:rPr b="1" sz="900">
                <a:solidFill>
                  <a:srgbClr val="0048AA"/>
                </a:solidFill>
                <a:uFill>
                  <a:solidFill>
                    <a:srgbClr val="0048AA"/>
                  </a:solidFill>
                </a:uFill>
              </a:rPr>
            </a:fld>
          </a:p>
        </p:txBody>
      </p:sp>
    </p:spTree>
  </p:cSld>
  <p:clrMapOvr>
    <a:masterClrMapping/>
  </p:clrMapOvr>
  <p:transition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Shape 372"/>
          <p:cNvSpPr/>
          <p:nvPr>
            <p:ph type="title"/>
          </p:nvPr>
        </p:nvSpPr>
        <p:spPr>
          <a:xfrm>
            <a:off x="781190" y="-1"/>
            <a:ext cx="11437905" cy="2207444"/>
          </a:xfrm>
          <a:prstGeom prst="rect">
            <a:avLst/>
          </a:prstGeom>
        </p:spPr>
        <p:txBody>
          <a:bodyPr/>
          <a:lstStyle/>
          <a:p>
            <a:pPr lvl="0">
              <a:defRPr b="0" sz="1800">
                <a:solidFill>
                  <a:srgbClr val="000000"/>
                </a:solidFill>
                <a:uFillTx/>
              </a:defRPr>
            </a:pPr>
            <a:r>
              <a:rPr b="1" sz="5600">
                <a:solidFill>
                  <a:srgbClr val="29708A"/>
                </a:solidFill>
                <a:uFill>
                  <a:solidFill>
                    <a:srgbClr val="29708A"/>
                  </a:solidFill>
                </a:uFill>
              </a:rPr>
              <a:t>Boolean Decision Trees</a:t>
            </a:r>
          </a:p>
        </p:txBody>
      </p:sp>
      <p:sp>
        <p:nvSpPr>
          <p:cNvPr id="373" name="Shape 373"/>
          <p:cNvSpPr/>
          <p:nvPr>
            <p:ph type="body" idx="1"/>
          </p:nvPr>
        </p:nvSpPr>
        <p:spPr>
          <a:xfrm>
            <a:off x="783449" y="2293902"/>
            <a:ext cx="11433388" cy="6791396"/>
          </a:xfrm>
          <a:prstGeom prst="rect">
            <a:avLst/>
          </a:prstGeom>
        </p:spPr>
        <p:txBody>
          <a:bodyPr/>
          <a:lstStyle/>
          <a:p>
            <a:pPr lvl="0" marL="351414" indent="-311727">
              <a:buClr>
                <a:srgbClr val="FBFA00"/>
              </a:buClr>
              <a:buFont typeface="Wingdings"/>
              <a:buChar char=""/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002E7A"/>
                </a:solidFill>
                <a:uFill>
                  <a:solidFill>
                    <a:srgbClr val="002E7A"/>
                  </a:solidFill>
                </a:uFill>
              </a:rPr>
              <a:t>compute yes/no decisions based on sets of desirable or undesirable properties of an object or a situation</a:t>
            </a:r>
            <a:endParaRPr sz="2400">
              <a:solidFill>
                <a:srgbClr val="002E7A"/>
              </a:solidFill>
              <a:uFill>
                <a:solidFill>
                  <a:srgbClr val="002E7A"/>
                </a:solidFill>
              </a:uFill>
            </a:endParaRPr>
          </a:p>
          <a:p>
            <a:pPr lvl="1" marL="754062" indent="-314325">
              <a:buClr>
                <a:srgbClr val="FF2734"/>
              </a:buClr>
              <a:buChar char=""/>
              <a:defRPr sz="1800">
                <a:solidFill>
                  <a:srgbClr val="000000"/>
                </a:solidFill>
                <a:uFillTx/>
              </a:defRPr>
            </a:pPr>
            <a:r>
              <a:rPr sz="2200">
                <a:solidFill>
                  <a:srgbClr val="0042AA"/>
                </a:solidFill>
                <a:uFill>
                  <a:solidFill>
                    <a:srgbClr val="0042AA"/>
                  </a:solidFill>
                </a:uFill>
              </a:rPr>
              <a:t>each node in the tree reflects one yes/no decision based on a test of the value of one property of the object</a:t>
            </a:r>
            <a:endParaRPr sz="2200">
              <a:solidFill>
                <a:srgbClr val="0042AA"/>
              </a:solidFill>
              <a:uFill>
                <a:solidFill>
                  <a:srgbClr val="0042AA"/>
                </a:solidFill>
              </a:uFill>
            </a:endParaRPr>
          </a:p>
          <a:p>
            <a:pPr lvl="2" marL="1068387" indent="-228600">
              <a:buClr>
                <a:srgbClr val="FF52A9"/>
              </a:buClr>
              <a:buSzPct val="65000"/>
              <a:defRPr>
                <a:solidFill>
                  <a:srgbClr val="000000"/>
                </a:solidFill>
                <a:uFillTx/>
              </a:defRPr>
            </a:pPr>
            <a:r>
              <a:rPr>
                <a:solidFill>
                  <a:srgbClr val="0056D6"/>
                </a:solidFill>
                <a:uFill>
                  <a:solidFill>
                    <a:srgbClr val="0056D6"/>
                  </a:solidFill>
                </a:uFill>
              </a:rPr>
              <a:t>the root node is the starting point</a:t>
            </a:r>
            <a:endParaRPr>
              <a:solidFill>
                <a:srgbClr val="0056D6"/>
              </a:solidFill>
              <a:uFill>
                <a:solidFill>
                  <a:srgbClr val="0056D6"/>
                </a:solidFill>
              </a:uFill>
            </a:endParaRPr>
          </a:p>
          <a:p>
            <a:pPr lvl="2" marL="1068387" indent="-228600">
              <a:buClr>
                <a:srgbClr val="FF52A9"/>
              </a:buClr>
              <a:buSzPct val="65000"/>
              <a:defRPr>
                <a:solidFill>
                  <a:srgbClr val="000000"/>
                </a:solidFill>
                <a:uFillTx/>
              </a:defRPr>
            </a:pPr>
            <a:r>
              <a:rPr>
                <a:solidFill>
                  <a:srgbClr val="0056D6"/>
                </a:solidFill>
                <a:uFill>
                  <a:solidFill>
                    <a:srgbClr val="0056D6"/>
                  </a:solidFill>
                </a:uFill>
              </a:rPr>
              <a:t>leaf nodes represent the possible final decisions</a:t>
            </a:r>
            <a:endParaRPr>
              <a:solidFill>
                <a:srgbClr val="0056D6"/>
              </a:solidFill>
              <a:uFill>
                <a:solidFill>
                  <a:srgbClr val="0056D6"/>
                </a:solidFill>
              </a:uFill>
            </a:endParaRPr>
          </a:p>
          <a:p>
            <a:pPr lvl="1" marL="754062" indent="-314325">
              <a:buClr>
                <a:srgbClr val="FF2734"/>
              </a:buClr>
              <a:buChar char=""/>
              <a:defRPr sz="1800">
                <a:solidFill>
                  <a:srgbClr val="000000"/>
                </a:solidFill>
                <a:uFillTx/>
              </a:defRPr>
            </a:pPr>
            <a:r>
              <a:rPr sz="2200">
                <a:solidFill>
                  <a:srgbClr val="0042AA"/>
                </a:solidFill>
                <a:uFill>
                  <a:solidFill>
                    <a:srgbClr val="0042AA"/>
                  </a:solidFill>
                </a:uFill>
              </a:rPr>
              <a:t>branches are labeled with possible values</a:t>
            </a:r>
            <a:endParaRPr sz="2200">
              <a:solidFill>
                <a:srgbClr val="0042AA"/>
              </a:solidFill>
              <a:uFill>
                <a:solidFill>
                  <a:srgbClr val="0042AA"/>
                </a:solidFill>
              </a:uFill>
            </a:endParaRPr>
          </a:p>
          <a:p>
            <a:pPr lvl="0" marL="351414" indent="-311727">
              <a:buClr>
                <a:srgbClr val="FBFA00"/>
              </a:buClr>
              <a:buFont typeface="Wingdings"/>
              <a:buChar char=""/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002E7A"/>
                </a:solidFill>
                <a:uFill>
                  <a:solidFill>
                    <a:srgbClr val="002E7A"/>
                  </a:solidFill>
                </a:uFill>
              </a:rPr>
              <a:t>the learning aspect is to predict the value of a </a:t>
            </a:r>
            <a:r>
              <a:rPr i="1" sz="2400">
                <a:solidFill>
                  <a:srgbClr val="002E7A"/>
                </a:solidFill>
                <a:uFill>
                  <a:solidFill>
                    <a:srgbClr val="002E7A"/>
                  </a:solidFill>
                </a:uFill>
                <a:latin typeface="+mn-lt"/>
                <a:ea typeface="+mn-ea"/>
                <a:cs typeface="+mn-cs"/>
                <a:sym typeface="Arial"/>
              </a:rPr>
              <a:t>goal predicate</a:t>
            </a:r>
            <a:r>
              <a:rPr sz="2400">
                <a:solidFill>
                  <a:srgbClr val="002E7A"/>
                </a:solidFill>
                <a:uFill>
                  <a:solidFill>
                    <a:srgbClr val="002E7A"/>
                  </a:solidFill>
                </a:uFill>
              </a:rPr>
              <a:t> (also called goal concept)</a:t>
            </a:r>
            <a:endParaRPr sz="2400">
              <a:solidFill>
                <a:srgbClr val="002E7A"/>
              </a:solidFill>
              <a:uFill>
                <a:solidFill>
                  <a:srgbClr val="002E7A"/>
                </a:solidFill>
              </a:uFill>
            </a:endParaRPr>
          </a:p>
          <a:p>
            <a:pPr lvl="1" marL="754062" indent="-314325">
              <a:buClr>
                <a:srgbClr val="FF2734"/>
              </a:buClr>
              <a:buChar char=""/>
              <a:defRPr sz="1800">
                <a:solidFill>
                  <a:srgbClr val="000000"/>
                </a:solidFill>
                <a:uFillTx/>
              </a:defRPr>
            </a:pPr>
            <a:r>
              <a:rPr sz="2200">
                <a:solidFill>
                  <a:srgbClr val="0042AA"/>
                </a:solidFill>
                <a:uFill>
                  <a:solidFill>
                    <a:srgbClr val="0042AA"/>
                  </a:solidFill>
                </a:uFill>
              </a:rPr>
              <a:t>a hypothesis is formulated as a function that defines the goal predicate</a:t>
            </a:r>
          </a:p>
        </p:txBody>
      </p:sp>
      <p:sp>
        <p:nvSpPr>
          <p:cNvPr id="374" name="Shape 374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b="0" sz="1800">
                <a:solidFill>
                  <a:srgbClr val="000000"/>
                </a:solidFill>
                <a:uFillTx/>
              </a:defRPr>
            </a:pPr>
            <a:fld id="{86CB4B4D-7CA3-9044-876B-883B54F8677D}" type="slidenum">
              <a:rPr b="1" sz="900">
                <a:solidFill>
                  <a:srgbClr val="0048AA"/>
                </a:solidFill>
                <a:uFill>
                  <a:solidFill>
                    <a:srgbClr val="0048AA"/>
                  </a:solidFill>
                </a:uFill>
              </a:rPr>
            </a:fld>
          </a:p>
        </p:txBody>
      </p:sp>
    </p:spTree>
  </p:cSld>
  <p:clrMapOvr>
    <a:masterClrMapping/>
  </p:clrMapOvr>
  <p:transition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Shape 376"/>
          <p:cNvSpPr/>
          <p:nvPr>
            <p:ph type="title"/>
          </p:nvPr>
        </p:nvSpPr>
        <p:spPr>
          <a:xfrm>
            <a:off x="781190" y="-1"/>
            <a:ext cx="11437905" cy="2207444"/>
          </a:xfrm>
          <a:prstGeom prst="rect">
            <a:avLst/>
          </a:prstGeom>
        </p:spPr>
        <p:txBody>
          <a:bodyPr/>
          <a:lstStyle/>
          <a:p>
            <a:pPr lvl="0">
              <a:defRPr b="0" sz="1800">
                <a:solidFill>
                  <a:srgbClr val="000000"/>
                </a:solidFill>
                <a:uFillTx/>
              </a:defRPr>
            </a:pPr>
            <a:r>
              <a:rPr b="1" sz="5600">
                <a:solidFill>
                  <a:srgbClr val="29708A"/>
                </a:solidFill>
                <a:uFill>
                  <a:solidFill>
                    <a:srgbClr val="29708A"/>
                  </a:solidFill>
                </a:uFill>
              </a:rPr>
              <a:t>Decision Tree Examples</a:t>
            </a:r>
          </a:p>
        </p:txBody>
      </p:sp>
      <p:sp>
        <p:nvSpPr>
          <p:cNvPr id="377" name="Shape 377"/>
          <p:cNvSpPr/>
          <p:nvPr>
            <p:ph type="body" idx="1"/>
          </p:nvPr>
        </p:nvSpPr>
        <p:spPr>
          <a:xfrm>
            <a:off x="783449" y="2293902"/>
            <a:ext cx="11433388" cy="6791396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002E7A"/>
                </a:solidFill>
                <a:uFill>
                  <a:solidFill>
                    <a:srgbClr val="002E7A"/>
                  </a:solidFill>
                </a:uFill>
              </a:rPr>
              <a:t>U of Notre Dame “Online Postings” decision tree</a:t>
            </a:r>
            <a:endParaRPr sz="2400">
              <a:solidFill>
                <a:srgbClr val="002E7A"/>
              </a:solidFill>
              <a:uFill>
                <a:solidFill>
                  <a:srgbClr val="002E7A"/>
                </a:solidFill>
              </a:uFill>
            </a:endParaRP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002E7A"/>
                </a:solidFill>
                <a:uFill>
                  <a:solidFill>
                    <a:srgbClr val="002E7A"/>
                  </a:solidFill>
                </a:uFill>
              </a:rPr>
              <a:t>Cisco Ethics Decision Tree</a:t>
            </a:r>
            <a:endParaRPr sz="2400">
              <a:solidFill>
                <a:srgbClr val="002E7A"/>
              </a:solidFill>
              <a:uFill>
                <a:solidFill>
                  <a:srgbClr val="002E7A"/>
                </a:solidFill>
              </a:uFill>
            </a:endParaRP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002E7A"/>
                </a:solidFill>
                <a:uFill>
                  <a:solidFill>
                    <a:srgbClr val="002E7A"/>
                  </a:solidFill>
                </a:uFill>
              </a:rPr>
              <a:t>TreePlan Decision Tree Learning for MS Excel</a:t>
            </a:r>
          </a:p>
        </p:txBody>
      </p:sp>
      <p:sp>
        <p:nvSpPr>
          <p:cNvPr id="378" name="Shape 378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b="0" sz="1800">
                <a:solidFill>
                  <a:srgbClr val="000000"/>
                </a:solidFill>
                <a:uFillTx/>
              </a:defRPr>
            </a:pPr>
            <a:fld id="{86CB4B4D-7CA3-9044-876B-883B54F8677D}" type="slidenum">
              <a:rPr b="1" sz="900">
                <a:solidFill>
                  <a:srgbClr val="0048AA"/>
                </a:solidFill>
                <a:uFill>
                  <a:solidFill>
                    <a:srgbClr val="0048AA"/>
                  </a:solidFill>
                </a:uFill>
              </a:rPr>
            </a:fld>
          </a:p>
        </p:txBody>
      </p:sp>
    </p:spTree>
  </p:cSld>
  <p:clrMapOvr>
    <a:masterClrMapping/>
  </p:clrMapOvr>
  <p:transition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Shape 380"/>
          <p:cNvSpPr/>
          <p:nvPr>
            <p:ph type="title"/>
          </p:nvPr>
        </p:nvSpPr>
        <p:spPr>
          <a:xfrm>
            <a:off x="781190" y="-1"/>
            <a:ext cx="11437905" cy="2207444"/>
          </a:xfrm>
          <a:prstGeom prst="rect">
            <a:avLst/>
          </a:prstGeom>
        </p:spPr>
        <p:txBody>
          <a:bodyPr/>
          <a:lstStyle/>
          <a:p>
            <a:pPr lvl="0">
              <a:defRPr b="0" sz="1800">
                <a:solidFill>
                  <a:srgbClr val="000000"/>
                </a:solidFill>
                <a:uFillTx/>
              </a:defRPr>
            </a:pPr>
            <a:r>
              <a:rPr b="1" sz="5600">
                <a:solidFill>
                  <a:srgbClr val="29708A"/>
                </a:solidFill>
                <a:uFill>
                  <a:solidFill>
                    <a:srgbClr val="29708A"/>
                  </a:solidFill>
                </a:uFill>
              </a:rPr>
              <a:t>U of Notre Dame Online Postings Decision Tree</a:t>
            </a:r>
          </a:p>
        </p:txBody>
      </p:sp>
      <p:sp>
        <p:nvSpPr>
          <p:cNvPr id="381" name="Shape 381"/>
          <p:cNvSpPr/>
          <p:nvPr>
            <p:ph type="body" idx="1"/>
          </p:nvPr>
        </p:nvSpPr>
        <p:spPr>
          <a:xfrm>
            <a:off x="783449" y="2293902"/>
            <a:ext cx="11433388" cy="6791396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382" name="Shape 382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b="0" sz="1800">
                <a:solidFill>
                  <a:srgbClr val="000000"/>
                </a:solidFill>
                <a:uFillTx/>
              </a:defRPr>
            </a:pPr>
            <a:fld id="{86CB4B4D-7CA3-9044-876B-883B54F8677D}" type="slidenum">
              <a:rPr b="1" sz="900">
                <a:solidFill>
                  <a:srgbClr val="0048AA"/>
                </a:solidFill>
                <a:uFill>
                  <a:solidFill>
                    <a:srgbClr val="0048AA"/>
                  </a:solidFill>
                </a:uFill>
              </a:rPr>
            </a:fld>
          </a:p>
        </p:txBody>
      </p:sp>
      <p:grpSp>
        <p:nvGrpSpPr>
          <p:cNvPr id="385" name="Group 385"/>
          <p:cNvGrpSpPr/>
          <p:nvPr/>
        </p:nvGrpSpPr>
        <p:grpSpPr>
          <a:xfrm>
            <a:off x="1901601" y="1950719"/>
            <a:ext cx="10127840" cy="7820944"/>
            <a:chOff x="0" y="0"/>
            <a:chExt cx="10127839" cy="7820942"/>
          </a:xfrm>
        </p:grpSpPr>
        <p:pic>
          <p:nvPicPr>
            <p:cNvPr id="383" name="droppedImage.tiff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10127840" cy="7820943"/>
            </a:xfrm>
            <a:prstGeom prst="rect">
              <a:avLst/>
            </a:prstGeom>
            <a:ln w="12700" cap="flat">
              <a:noFill/>
              <a:round/>
            </a:ln>
            <a:effectLst/>
          </p:spPr>
        </p:pic>
        <p:sp>
          <p:nvSpPr>
            <p:cNvPr id="384" name="Shape 384"/>
            <p:cNvSpPr/>
            <p:nvPr/>
          </p:nvSpPr>
          <p:spPr>
            <a:xfrm>
              <a:off x="1367661" y="7477760"/>
              <a:ext cx="6914024" cy="3242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4186" tIns="54186" rIns="54186" bIns="54186" numCol="1" anchor="t">
              <a:spAutoFit/>
            </a:bodyPr>
            <a:lstStyle>
              <a:lvl1pPr>
                <a:defRPr sz="1400" u="sng">
                  <a:uFill>
                    <a:solidFill/>
                  </a:uFill>
                  <a:latin typeface="+mj-lt"/>
                  <a:ea typeface="+mj-ea"/>
                  <a:cs typeface="+mj-cs"/>
                  <a:sym typeface="News Gothic MT"/>
                  <a:hlinkClick r:id="rId3" invalidUrl="" action="" tgtFrame="" tooltip="" history="1" highlightClick="0" endSnd="0"/>
                </a:defRPr>
              </a:lvl1pPr>
            </a:lstStyle>
            <a:p>
              <a:pPr lvl="0">
                <a:defRPr sz="1800" u="none">
                  <a:uFillTx/>
                </a:defRPr>
              </a:pPr>
              <a:r>
                <a:rPr sz="1400" u="sng">
                  <a:uFill>
                    <a:solidFill/>
                  </a:uFill>
                  <a:hlinkClick r:id="rId3" invalidUrl="" action="" tgtFrame="" tooltip="" history="1" highlightClick="0" endSnd="0"/>
                </a:rPr>
                <a:t>http://uc.nd.edu/assets/103716/original/nd_social_media_decision_tree_lg.jpg</a:t>
              </a:r>
            </a:p>
          </p:txBody>
        </p:sp>
      </p:grpSp>
    </p:spTree>
  </p:cSld>
  <p:clrMapOvr>
    <a:masterClrMapping/>
  </p:clrMapOvr>
  <p:transition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Shape 387"/>
          <p:cNvSpPr/>
          <p:nvPr>
            <p:ph type="title"/>
          </p:nvPr>
        </p:nvSpPr>
        <p:spPr>
          <a:xfrm>
            <a:off x="781190" y="-1"/>
            <a:ext cx="3065571" cy="2207444"/>
          </a:xfrm>
          <a:prstGeom prst="rect">
            <a:avLst/>
          </a:prstGeom>
        </p:spPr>
        <p:txBody>
          <a:bodyPr/>
          <a:lstStyle>
            <a:lvl1pPr defTabSz="640079">
              <a:defRPr sz="3920"/>
            </a:lvl1pPr>
          </a:lstStyle>
          <a:p>
            <a:pPr lvl="0">
              <a:defRPr b="0" sz="1800">
                <a:solidFill>
                  <a:srgbClr val="000000"/>
                </a:solidFill>
                <a:uFillTx/>
              </a:defRPr>
            </a:pPr>
            <a:r>
              <a:rPr b="1" sz="3920">
                <a:solidFill>
                  <a:srgbClr val="29708A"/>
                </a:solidFill>
                <a:uFill>
                  <a:solidFill>
                    <a:srgbClr val="29708A"/>
                  </a:solidFill>
                </a:uFill>
              </a:rPr>
              <a:t>Cisco Ethics Decision Tree</a:t>
            </a:r>
          </a:p>
        </p:txBody>
      </p:sp>
      <p:sp>
        <p:nvSpPr>
          <p:cNvPr id="388" name="Shape 388"/>
          <p:cNvSpPr/>
          <p:nvPr>
            <p:ph type="body" idx="1"/>
          </p:nvPr>
        </p:nvSpPr>
        <p:spPr>
          <a:xfrm>
            <a:off x="783449" y="2293902"/>
            <a:ext cx="11433388" cy="6791396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389" name="Shape 389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b="0" sz="1800">
                <a:solidFill>
                  <a:srgbClr val="000000"/>
                </a:solidFill>
                <a:uFillTx/>
              </a:defRPr>
            </a:pPr>
            <a:fld id="{86CB4B4D-7CA3-9044-876B-883B54F8677D}" type="slidenum">
              <a:rPr b="1" sz="900">
                <a:solidFill>
                  <a:srgbClr val="0048AA"/>
                </a:solidFill>
                <a:uFill>
                  <a:solidFill>
                    <a:srgbClr val="0048AA"/>
                  </a:solidFill>
                </a:uFill>
              </a:rPr>
            </a:fld>
          </a:p>
        </p:txBody>
      </p:sp>
      <p:grpSp>
        <p:nvGrpSpPr>
          <p:cNvPr id="392" name="Group 392"/>
          <p:cNvGrpSpPr/>
          <p:nvPr/>
        </p:nvGrpSpPr>
        <p:grpSpPr>
          <a:xfrm>
            <a:off x="3973688" y="135827"/>
            <a:ext cx="9085299" cy="9448711"/>
            <a:chOff x="0" y="0"/>
            <a:chExt cx="9085298" cy="9448710"/>
          </a:xfrm>
        </p:grpSpPr>
        <p:pic>
          <p:nvPicPr>
            <p:cNvPr id="390" name="droppedImage.png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9085298" cy="9448710"/>
            </a:xfrm>
            <a:prstGeom prst="rect">
              <a:avLst/>
            </a:prstGeom>
            <a:ln w="3175" cap="flat">
              <a:solidFill>
                <a:srgbClr val="005420"/>
              </a:solidFill>
              <a:prstDash val="solid"/>
              <a:miter lim="400000"/>
            </a:ln>
            <a:effectLst/>
          </p:spPr>
        </p:pic>
        <p:sp>
          <p:nvSpPr>
            <p:cNvPr id="391" name="Shape 391"/>
            <p:cNvSpPr/>
            <p:nvPr/>
          </p:nvSpPr>
          <p:spPr>
            <a:xfrm>
              <a:off x="36124" y="8823034"/>
              <a:ext cx="4497494" cy="5401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4186" tIns="54186" rIns="54186" bIns="54186" numCol="1" anchor="t">
              <a:spAutoFit/>
            </a:bodyPr>
            <a:lstStyle>
              <a:lvl1pPr>
                <a:defRPr sz="1400" u="sng">
                  <a:uFill>
                    <a:solidFill/>
                  </a:uFill>
                  <a:latin typeface="+mj-lt"/>
                  <a:ea typeface="+mj-ea"/>
                  <a:cs typeface="+mj-cs"/>
                  <a:sym typeface="News Gothic MT"/>
                  <a:hlinkClick r:id="rId3" invalidUrl="" action="" tgtFrame="" tooltip="" history="1" highlightClick="0" endSnd="0"/>
                </a:defRPr>
              </a:lvl1pPr>
            </a:lstStyle>
            <a:p>
              <a:pPr lvl="0">
                <a:defRPr sz="1800" u="none">
                  <a:uFillTx/>
                </a:defRPr>
              </a:pPr>
              <a:r>
                <a:rPr sz="1400" u="sng">
                  <a:uFill>
                    <a:solidFill/>
                  </a:uFill>
                  <a:hlinkClick r:id="rId3" invalidUrl="" action="" tgtFrame="" tooltip="" history="1" highlightClick="0" endSnd="0"/>
                </a:rPr>
                <a:t>http://www.cisco.com/web/about/citizenship/ethics/images/EthicsDecisionTree.jpg</a:t>
              </a:r>
            </a:p>
          </p:txBody>
        </p:sp>
      </p:grpSp>
    </p:spTree>
  </p:cSld>
  <p:clrMapOvr>
    <a:masterClrMapping/>
  </p:clrMapOvr>
  <p:transition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Shape 394"/>
          <p:cNvSpPr/>
          <p:nvPr>
            <p:ph type="title"/>
          </p:nvPr>
        </p:nvSpPr>
        <p:spPr>
          <a:xfrm>
            <a:off x="781190" y="-1"/>
            <a:ext cx="11437905" cy="1066490"/>
          </a:xfrm>
          <a:prstGeom prst="rect">
            <a:avLst/>
          </a:prstGeom>
        </p:spPr>
        <p:txBody>
          <a:bodyPr/>
          <a:lstStyle>
            <a:lvl1pPr defTabSz="658368">
              <a:defRPr sz="4032"/>
            </a:lvl1pPr>
          </a:lstStyle>
          <a:p>
            <a:pPr lvl="0">
              <a:defRPr b="0" sz="1800">
                <a:solidFill>
                  <a:srgbClr val="000000"/>
                </a:solidFill>
                <a:uFillTx/>
              </a:defRPr>
            </a:pPr>
            <a:r>
              <a:rPr b="1" sz="4032">
                <a:solidFill>
                  <a:srgbClr val="29708A"/>
                </a:solidFill>
                <a:uFill>
                  <a:solidFill>
                    <a:srgbClr val="29708A"/>
                  </a:solidFill>
                </a:uFill>
              </a:rPr>
              <a:t>TreePlan Decision Tree Learning for MS Excel</a:t>
            </a:r>
          </a:p>
        </p:txBody>
      </p:sp>
      <p:sp>
        <p:nvSpPr>
          <p:cNvPr id="395" name="Shape 395"/>
          <p:cNvSpPr/>
          <p:nvPr>
            <p:ph type="body" idx="1"/>
          </p:nvPr>
        </p:nvSpPr>
        <p:spPr>
          <a:xfrm>
            <a:off x="783449" y="2293902"/>
            <a:ext cx="11433388" cy="6791396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396" name="Shape 396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b="0" sz="1800">
                <a:solidFill>
                  <a:srgbClr val="000000"/>
                </a:solidFill>
                <a:uFillTx/>
              </a:defRPr>
            </a:pPr>
            <a:fld id="{86CB4B4D-7CA3-9044-876B-883B54F8677D}" type="slidenum">
              <a:rPr b="1" sz="900">
                <a:solidFill>
                  <a:srgbClr val="0048AA"/>
                </a:solidFill>
                <a:uFill>
                  <a:solidFill>
                    <a:srgbClr val="0048AA"/>
                  </a:solidFill>
                </a:uFill>
              </a:rPr>
            </a:fld>
          </a:p>
        </p:txBody>
      </p:sp>
      <p:grpSp>
        <p:nvGrpSpPr>
          <p:cNvPr id="399" name="Group 399"/>
          <p:cNvGrpSpPr/>
          <p:nvPr/>
        </p:nvGrpSpPr>
        <p:grpSpPr>
          <a:xfrm>
            <a:off x="102218" y="840968"/>
            <a:ext cx="12968677" cy="8966819"/>
            <a:chOff x="0" y="0"/>
            <a:chExt cx="12968675" cy="8966818"/>
          </a:xfrm>
        </p:grpSpPr>
        <p:pic>
          <p:nvPicPr>
            <p:cNvPr id="397" name="droppedImage.tiff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12968676" cy="8966819"/>
            </a:xfrm>
            <a:prstGeom prst="rect">
              <a:avLst/>
            </a:prstGeom>
            <a:ln w="12700" cap="flat">
              <a:noFill/>
              <a:round/>
            </a:ln>
            <a:effectLst/>
          </p:spPr>
        </p:pic>
        <p:sp>
          <p:nvSpPr>
            <p:cNvPr id="398" name="Shape 398"/>
            <p:cNvSpPr/>
            <p:nvPr/>
          </p:nvSpPr>
          <p:spPr>
            <a:xfrm>
              <a:off x="3889532" y="8551387"/>
              <a:ext cx="6709200" cy="3623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4186" tIns="54186" rIns="54186" bIns="54186" numCol="1" anchor="t">
              <a:spAutoFit/>
            </a:bodyPr>
            <a:lstStyle>
              <a:lvl1pPr>
                <a:defRPr u="sng">
                  <a:uFill>
                    <a:solidFill/>
                  </a:uFill>
                  <a:latin typeface="+mj-lt"/>
                  <a:ea typeface="+mj-ea"/>
                  <a:cs typeface="+mj-cs"/>
                  <a:sym typeface="News Gothic MT"/>
                  <a:hlinkClick r:id="rId3" invalidUrl="" action="" tgtFrame="" tooltip="" history="1" highlightClick="0" endSnd="0"/>
                </a:defRPr>
              </a:lvl1pPr>
            </a:lstStyle>
            <a:p>
              <a:pPr lvl="0">
                <a:defRPr sz="1800" u="none">
                  <a:uFillTx/>
                </a:defRPr>
              </a:pPr>
              <a:r>
                <a:rPr sz="1600" u="sng">
                  <a:uFill>
                    <a:solidFill/>
                  </a:uFill>
                  <a:hlinkClick r:id="rId3" invalidUrl="" action="" tgtFrame="" tooltip="" history="1" highlightClick="0" endSnd="0"/>
                </a:rPr>
                <a:t>http://www.treeplan.com/images/treeplan-decision-tree-diagram.gif</a:t>
              </a:r>
            </a:p>
          </p:txBody>
        </p:sp>
      </p:grpSp>
    </p:spTree>
  </p:cSld>
  <p:clrMapOvr>
    <a:masterClrMapping/>
  </p:clrMapOvr>
  <p:transition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/>
          <p:nvPr>
            <p:ph type="title"/>
          </p:nvPr>
        </p:nvSpPr>
        <p:spPr>
          <a:xfrm>
            <a:off x="781190" y="-1"/>
            <a:ext cx="11437905" cy="2207444"/>
          </a:xfrm>
          <a:prstGeom prst="rect">
            <a:avLst/>
          </a:prstGeom>
        </p:spPr>
        <p:txBody>
          <a:bodyPr/>
          <a:lstStyle/>
          <a:p>
            <a:pPr lvl="0">
              <a:defRPr b="0" sz="1800">
                <a:solidFill>
                  <a:srgbClr val="000000"/>
                </a:solidFill>
                <a:uFillTx/>
              </a:defRPr>
            </a:pPr>
            <a:r>
              <a:rPr b="1" sz="5600">
                <a:solidFill>
                  <a:srgbClr val="29708A"/>
                </a:solidFill>
                <a:uFill>
                  <a:solidFill>
                    <a:srgbClr val="29708A"/>
                  </a:solidFill>
                </a:uFill>
              </a:rPr>
              <a:t>Logistics</a:t>
            </a:r>
          </a:p>
        </p:txBody>
      </p:sp>
      <p:sp>
        <p:nvSpPr>
          <p:cNvPr id="81" name="Shape 81"/>
          <p:cNvSpPr/>
          <p:nvPr>
            <p:ph type="body" idx="1"/>
          </p:nvPr>
        </p:nvSpPr>
        <p:spPr>
          <a:xfrm>
            <a:off x="783449" y="2293902"/>
            <a:ext cx="11433388" cy="6791396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002E7A"/>
                </a:solidFill>
                <a:uFill>
                  <a:solidFill>
                    <a:srgbClr val="002E7A"/>
                  </a:solidFill>
                </a:uFill>
              </a:rPr>
              <a:t>Introductions</a:t>
            </a:r>
            <a:endParaRPr sz="2400">
              <a:solidFill>
                <a:srgbClr val="002E7A"/>
              </a:solidFill>
              <a:uFill>
                <a:solidFill>
                  <a:srgbClr val="002E7A"/>
                </a:solidFill>
              </a:uFill>
            </a:endParaRP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002E7A"/>
                </a:solidFill>
                <a:uFill>
                  <a:solidFill>
                    <a:srgbClr val="002E7A"/>
                  </a:solidFill>
                </a:uFill>
              </a:rPr>
              <a:t>Course Materials</a:t>
            </a:r>
            <a:endParaRPr sz="2400">
              <a:solidFill>
                <a:srgbClr val="002E7A"/>
              </a:solidFill>
              <a:uFill>
                <a:solidFill>
                  <a:srgbClr val="002E7A"/>
                </a:solidFill>
              </a:uFill>
            </a:endParaRP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2200">
                <a:solidFill>
                  <a:srgbClr val="0042AA"/>
                </a:solidFill>
                <a:uFill>
                  <a:solidFill>
                    <a:srgbClr val="0042AA"/>
                  </a:solidFill>
                </a:uFill>
              </a:rPr>
              <a:t>textbook</a:t>
            </a:r>
            <a:endParaRPr sz="2200">
              <a:solidFill>
                <a:srgbClr val="0042AA"/>
              </a:solidFill>
              <a:uFill>
                <a:solidFill>
                  <a:srgbClr val="0042AA"/>
                </a:solidFill>
              </a:uFill>
            </a:endParaRP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2200">
                <a:solidFill>
                  <a:srgbClr val="0042AA"/>
                </a:solidFill>
                <a:uFill>
                  <a:solidFill>
                    <a:srgbClr val="0042AA"/>
                  </a:solidFill>
                </a:uFill>
              </a:rPr>
              <a:t>handouts</a:t>
            </a:r>
            <a:endParaRPr sz="2200">
              <a:solidFill>
                <a:srgbClr val="0042AA"/>
              </a:solidFill>
              <a:uFill>
                <a:solidFill>
                  <a:srgbClr val="0042AA"/>
                </a:solidFill>
              </a:uFill>
            </a:endParaRP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2200">
                <a:solidFill>
                  <a:srgbClr val="0042AA"/>
                </a:solidFill>
                <a:uFill>
                  <a:solidFill>
                    <a:srgbClr val="0042AA"/>
                  </a:solidFill>
                </a:uFill>
              </a:rPr>
              <a:t>Web page</a:t>
            </a:r>
            <a:endParaRPr sz="2200">
              <a:solidFill>
                <a:srgbClr val="0042AA"/>
              </a:solidFill>
              <a:uFill>
                <a:solidFill>
                  <a:srgbClr val="0042AA"/>
                </a:solidFill>
              </a:uFill>
            </a:endParaRP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2200">
                <a:solidFill>
                  <a:srgbClr val="0042AA"/>
                </a:solidFill>
                <a:uFill>
                  <a:solidFill>
                    <a:srgbClr val="0042AA"/>
                  </a:solidFill>
                </a:uFill>
              </a:rPr>
              <a:t>CourseInfo/Blackboard System</a:t>
            </a:r>
            <a:endParaRPr sz="2200">
              <a:solidFill>
                <a:srgbClr val="0042AA"/>
              </a:solidFill>
              <a:uFill>
                <a:solidFill>
                  <a:srgbClr val="0042AA"/>
                </a:solidFill>
              </a:uFill>
            </a:endParaRP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002E7A"/>
                </a:solidFill>
                <a:uFill>
                  <a:solidFill>
                    <a:srgbClr val="002E7A"/>
                  </a:solidFill>
                </a:uFill>
              </a:rPr>
              <a:t>Term Project</a:t>
            </a:r>
            <a:endParaRPr sz="2400">
              <a:solidFill>
                <a:srgbClr val="002E7A"/>
              </a:solidFill>
              <a:uFill>
                <a:solidFill>
                  <a:srgbClr val="002E7A"/>
                </a:solidFill>
              </a:uFill>
            </a:endParaRP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002E7A"/>
                </a:solidFill>
                <a:uFill>
                  <a:solidFill>
                    <a:srgbClr val="002E7A"/>
                  </a:solidFill>
                </a:uFill>
              </a:rPr>
              <a:t>Lab and Homework Assignments</a:t>
            </a:r>
            <a:endParaRPr sz="2400">
              <a:solidFill>
                <a:srgbClr val="002E7A"/>
              </a:solidFill>
              <a:uFill>
                <a:solidFill>
                  <a:srgbClr val="002E7A"/>
                </a:solidFill>
              </a:uFill>
            </a:endParaRP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002E7A"/>
                </a:solidFill>
                <a:uFill>
                  <a:solidFill>
                    <a:srgbClr val="002E7A"/>
                  </a:solidFill>
                </a:uFill>
              </a:rPr>
              <a:t>Exams</a:t>
            </a:r>
            <a:endParaRPr sz="2400">
              <a:solidFill>
                <a:srgbClr val="002E7A"/>
              </a:solidFill>
              <a:uFill>
                <a:solidFill>
                  <a:srgbClr val="002E7A"/>
                </a:solidFill>
              </a:uFill>
            </a:endParaRP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002E7A"/>
                </a:solidFill>
                <a:uFill>
                  <a:solidFill>
                    <a:srgbClr val="002E7A"/>
                  </a:solidFill>
                </a:uFill>
              </a:rPr>
              <a:t>Grading</a:t>
            </a:r>
          </a:p>
        </p:txBody>
      </p:sp>
      <p:sp>
        <p:nvSpPr>
          <p:cNvPr id="82" name="Shape 82"/>
          <p:cNvSpPr/>
          <p:nvPr>
            <p:ph type="sldNum" sz="quarter" idx="2"/>
          </p:nvPr>
        </p:nvSpPr>
        <p:spPr>
          <a:xfrm rot="20077841">
            <a:off x="10105822" y="8890132"/>
            <a:ext cx="222724" cy="28118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b="0" sz="1800">
                <a:solidFill>
                  <a:srgbClr val="000000"/>
                </a:solidFill>
                <a:uFillTx/>
              </a:defRPr>
            </a:pPr>
            <a:fld id="{86CB4B4D-7CA3-9044-876B-883B54F8677D}" type="slidenum">
              <a:rPr b="1" sz="1200">
                <a:solidFill>
                  <a:srgbClr val="263E0F"/>
                </a:solidFill>
                <a:uFill>
                  <a:solidFill>
                    <a:srgbClr val="0048AA"/>
                  </a:solidFill>
                </a:uFill>
              </a:rPr>
            </a:fld>
          </a:p>
        </p:txBody>
      </p:sp>
    </p:spTree>
  </p:cSld>
  <p:clrMapOvr>
    <a:masterClrMapping/>
  </p:clrMapOvr>
  <p:transition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Shape 401"/>
          <p:cNvSpPr/>
          <p:nvPr>
            <p:ph type="title"/>
          </p:nvPr>
        </p:nvSpPr>
        <p:spPr>
          <a:xfrm>
            <a:off x="781190" y="-1"/>
            <a:ext cx="11437905" cy="2207444"/>
          </a:xfrm>
          <a:prstGeom prst="rect">
            <a:avLst/>
          </a:prstGeom>
        </p:spPr>
        <p:txBody>
          <a:bodyPr/>
          <a:lstStyle/>
          <a:p>
            <a:pPr lvl="0">
              <a:defRPr b="0" sz="1800">
                <a:solidFill>
                  <a:srgbClr val="000000"/>
                </a:solidFill>
                <a:uFillTx/>
              </a:defRPr>
            </a:pPr>
            <a:r>
              <a:rPr b="1" sz="5600">
                <a:solidFill>
                  <a:srgbClr val="29708A"/>
                </a:solidFill>
                <a:uFill>
                  <a:solidFill>
                    <a:srgbClr val="29708A"/>
                  </a:solidFill>
                </a:uFill>
              </a:rPr>
              <a:t>Terminology</a:t>
            </a:r>
          </a:p>
        </p:txBody>
      </p:sp>
      <p:sp>
        <p:nvSpPr>
          <p:cNvPr id="402" name="Shape 402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002E7A"/>
                </a:solidFill>
                <a:uFill>
                  <a:solidFill>
                    <a:srgbClr val="002E7A"/>
                  </a:solidFill>
                </a:uFill>
              </a:rPr>
              <a:t>example or sample</a:t>
            </a:r>
            <a:endParaRPr sz="2400">
              <a:solidFill>
                <a:srgbClr val="002E7A"/>
              </a:solidFill>
              <a:uFill>
                <a:solidFill>
                  <a:srgbClr val="002E7A"/>
                </a:solidFill>
              </a:uFill>
            </a:endParaRP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2200">
                <a:solidFill>
                  <a:srgbClr val="0042AA"/>
                </a:solidFill>
                <a:uFill>
                  <a:solidFill>
                    <a:srgbClr val="0042AA"/>
                  </a:solidFill>
                </a:uFill>
              </a:rPr>
              <a:t>describes the values of the attributes and the goal</a:t>
            </a:r>
            <a:endParaRPr sz="2200">
              <a:solidFill>
                <a:srgbClr val="0042AA"/>
              </a:solidFill>
              <a:uFill>
                <a:solidFill>
                  <a:srgbClr val="0042AA"/>
                </a:solidFill>
              </a:uFill>
            </a:endParaRPr>
          </a:p>
          <a:p>
            <a:pPr lvl="2">
              <a:defRPr>
                <a:solidFill>
                  <a:srgbClr val="000000"/>
                </a:solidFill>
                <a:uFillTx/>
              </a:defRPr>
            </a:pPr>
            <a:r>
              <a:rPr>
                <a:solidFill>
                  <a:srgbClr val="0056D6"/>
                </a:solidFill>
                <a:uFill>
                  <a:solidFill>
                    <a:srgbClr val="0056D6"/>
                  </a:solidFill>
                </a:uFill>
              </a:rPr>
              <a:t>a positive sample has the value true for the goal predicate, a negative sample false</a:t>
            </a:r>
            <a:endParaRPr>
              <a:solidFill>
                <a:srgbClr val="0056D6"/>
              </a:solidFill>
              <a:uFill>
                <a:solidFill>
                  <a:srgbClr val="0056D6"/>
                </a:solidFill>
              </a:uFill>
            </a:endParaRP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002E7A"/>
                </a:solidFill>
                <a:uFill>
                  <a:solidFill>
                    <a:srgbClr val="002E7A"/>
                  </a:solidFill>
                </a:uFill>
              </a:rPr>
              <a:t>sample set</a:t>
            </a:r>
            <a:endParaRPr sz="2400">
              <a:solidFill>
                <a:srgbClr val="002E7A"/>
              </a:solidFill>
              <a:uFill>
                <a:solidFill>
                  <a:srgbClr val="002E7A"/>
                </a:solidFill>
              </a:uFill>
            </a:endParaRP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2200">
                <a:solidFill>
                  <a:srgbClr val="0042AA"/>
                </a:solidFill>
                <a:uFill>
                  <a:solidFill>
                    <a:srgbClr val="0042AA"/>
                  </a:solidFill>
                </a:uFill>
              </a:rPr>
              <a:t>collection of samples used for training and validation</a:t>
            </a:r>
            <a:endParaRPr sz="2200">
              <a:solidFill>
                <a:srgbClr val="0042AA"/>
              </a:solidFill>
              <a:uFill>
                <a:solidFill>
                  <a:srgbClr val="0042AA"/>
                </a:solidFill>
              </a:uFill>
            </a:endParaRP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002E7A"/>
                </a:solidFill>
                <a:uFill>
                  <a:solidFill>
                    <a:srgbClr val="002E7A"/>
                  </a:solidFill>
                </a:uFill>
              </a:rPr>
              <a:t>training</a:t>
            </a:r>
            <a:endParaRPr sz="2400">
              <a:solidFill>
                <a:srgbClr val="002E7A"/>
              </a:solidFill>
              <a:uFill>
                <a:solidFill>
                  <a:srgbClr val="002E7A"/>
                </a:solidFill>
              </a:uFill>
            </a:endParaRP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2200">
                <a:solidFill>
                  <a:srgbClr val="0042AA"/>
                </a:solidFill>
                <a:uFill>
                  <a:solidFill>
                    <a:srgbClr val="0042AA"/>
                  </a:solidFill>
                </a:uFill>
              </a:rPr>
              <a:t>the training set consists of samples used for constructing the decision tree</a:t>
            </a:r>
            <a:endParaRPr sz="2200">
              <a:solidFill>
                <a:srgbClr val="0042AA"/>
              </a:solidFill>
              <a:uFill>
                <a:solidFill>
                  <a:srgbClr val="0042AA"/>
                </a:solidFill>
              </a:uFill>
            </a:endParaRP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002E7A"/>
                </a:solidFill>
                <a:uFill>
                  <a:solidFill>
                    <a:srgbClr val="002E7A"/>
                  </a:solidFill>
                </a:uFill>
              </a:rPr>
              <a:t>validation</a:t>
            </a:r>
            <a:endParaRPr sz="2400">
              <a:solidFill>
                <a:srgbClr val="002E7A"/>
              </a:solidFill>
              <a:uFill>
                <a:solidFill>
                  <a:srgbClr val="002E7A"/>
                </a:solidFill>
              </a:uFill>
            </a:endParaRP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2200">
                <a:solidFill>
                  <a:srgbClr val="0042AA"/>
                </a:solidFill>
                <a:uFill>
                  <a:solidFill>
                    <a:srgbClr val="0042AA"/>
                  </a:solidFill>
                </a:uFill>
              </a:rPr>
              <a:t>the test set is used to determine if the decision tree performs correctly</a:t>
            </a:r>
            <a:endParaRPr sz="2200">
              <a:solidFill>
                <a:srgbClr val="0042AA"/>
              </a:solidFill>
              <a:uFill>
                <a:solidFill>
                  <a:srgbClr val="0042AA"/>
                </a:solidFill>
              </a:uFill>
            </a:endParaRPr>
          </a:p>
          <a:p>
            <a:pPr lvl="2">
              <a:defRPr>
                <a:solidFill>
                  <a:srgbClr val="000000"/>
                </a:solidFill>
                <a:uFillTx/>
              </a:defRPr>
            </a:pPr>
            <a:r>
              <a:rPr>
                <a:solidFill>
                  <a:srgbClr val="0056D6"/>
                </a:solidFill>
                <a:uFill>
                  <a:solidFill>
                    <a:srgbClr val="0056D6"/>
                  </a:solidFill>
                </a:uFill>
              </a:rPr>
              <a:t>ideally, the test set is different from the training set</a:t>
            </a:r>
          </a:p>
        </p:txBody>
      </p:sp>
      <p:sp>
        <p:nvSpPr>
          <p:cNvPr id="403" name="Shape 403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b="0" sz="1800">
                <a:solidFill>
                  <a:srgbClr val="000000"/>
                </a:solidFill>
                <a:uFillTx/>
              </a:defRPr>
            </a:pPr>
            <a:fld id="{86CB4B4D-7CA3-9044-876B-883B54F8677D}" type="slidenum">
              <a:rPr b="1" sz="900">
                <a:solidFill>
                  <a:srgbClr val="0048AA"/>
                </a:solidFill>
                <a:uFill>
                  <a:solidFill>
                    <a:srgbClr val="0048AA"/>
                  </a:solidFill>
                </a:uFill>
              </a:rPr>
            </a:fld>
          </a:p>
        </p:txBody>
      </p:sp>
    </p:spTree>
  </p:cSld>
  <p:clrMapOvr>
    <a:masterClrMapping/>
  </p:clrMapOvr>
  <p:transition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Shape 40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b="0" sz="1800">
                <a:solidFill>
                  <a:srgbClr val="000000"/>
                </a:solidFill>
                <a:uFillTx/>
              </a:defRPr>
            </a:pPr>
            <a:r>
              <a:rPr b="1" sz="5600">
                <a:solidFill>
                  <a:srgbClr val="29708A"/>
                </a:solidFill>
                <a:uFill>
                  <a:solidFill>
                    <a:srgbClr val="29708A"/>
                  </a:solidFill>
                </a:uFill>
              </a:rPr>
              <a:t>Restaurant Sample Set</a:t>
            </a:r>
          </a:p>
        </p:txBody>
      </p:sp>
      <p:sp>
        <p:nvSpPr>
          <p:cNvPr id="406" name="Shape 406"/>
          <p:cNvSpPr/>
          <p:nvPr>
            <p:ph type="body" idx="1"/>
          </p:nvPr>
        </p:nvSpPr>
        <p:spPr>
          <a:xfrm>
            <a:off x="783449" y="2293902"/>
            <a:ext cx="11433388" cy="6791396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  <p:grpSp>
        <p:nvGrpSpPr>
          <p:cNvPr id="409" name="Group 409"/>
          <p:cNvGrpSpPr/>
          <p:nvPr/>
        </p:nvGrpSpPr>
        <p:grpSpPr>
          <a:xfrm>
            <a:off x="4515" y="2521937"/>
            <a:ext cx="12988997" cy="6118579"/>
            <a:chOff x="0" y="0"/>
            <a:chExt cx="12988995" cy="6118578"/>
          </a:xfrm>
        </p:grpSpPr>
        <p:sp>
          <p:nvSpPr>
            <p:cNvPr id="407" name="Shape 407"/>
            <p:cNvSpPr/>
            <p:nvPr/>
          </p:nvSpPr>
          <p:spPr>
            <a:xfrm>
              <a:off x="0" y="0"/>
              <a:ext cx="12988996" cy="6118578"/>
            </a:xfrm>
            <a:prstGeom prst="rect">
              <a:avLst/>
            </a:prstGeom>
            <a:solidFill>
              <a:srgbClr val="FDFDC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</a:p>
          </p:txBody>
        </p:sp>
        <p:pic>
          <p:nvPicPr>
            <p:cNvPr id="408" name="image.pdf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2988996" cy="61185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410" name="Shape 410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b="0" sz="1800">
                <a:solidFill>
                  <a:srgbClr val="000000"/>
                </a:solidFill>
                <a:uFillTx/>
              </a:defRPr>
            </a:pPr>
            <a:fld id="{86CB4B4D-7CA3-9044-876B-883B54F8677D}" type="slidenum">
              <a:rPr b="1" sz="900">
                <a:solidFill>
                  <a:srgbClr val="0048AA"/>
                </a:solidFill>
                <a:uFill>
                  <a:solidFill>
                    <a:srgbClr val="0048AA"/>
                  </a:solidFill>
                </a:uFill>
              </a:rPr>
            </a:fld>
          </a:p>
        </p:txBody>
      </p:sp>
    </p:spTree>
  </p:cSld>
  <p:clrMapOvr>
    <a:masterClrMapping/>
  </p:clrMapOvr>
  <p:transition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Shape 414"/>
          <p:cNvSpPr/>
          <p:nvPr/>
        </p:nvSpPr>
        <p:spPr>
          <a:xfrm>
            <a:off x="866986" y="1625599"/>
            <a:ext cx="11270828" cy="7152642"/>
          </a:xfrm>
          <a:prstGeom prst="rect">
            <a:avLst/>
          </a:prstGeom>
          <a:solidFill>
            <a:srgbClr val="FDFDC5"/>
          </a:solidFill>
          <a:ln w="25400">
            <a:solidFill/>
            <a:miter lim="400000"/>
          </a:ln>
        </p:spPr>
        <p:txBody>
          <a:bodyPr lIns="54186" tIns="54186" rIns="54186" bIns="54186" anchor="ctr"/>
          <a:lstStyle/>
          <a:p>
            <a:pPr lvl="0" algn="ctr" defTabSz="584200">
              <a:defRPr sz="54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+mj-lt"/>
                <a:ea typeface="+mj-ea"/>
                <a:cs typeface="+mj-cs"/>
                <a:sym typeface="News Gothic MT"/>
              </a:defRPr>
            </a:pPr>
          </a:p>
        </p:txBody>
      </p:sp>
      <p:sp>
        <p:nvSpPr>
          <p:cNvPr id="415" name="Shape 415"/>
          <p:cNvSpPr/>
          <p:nvPr>
            <p:ph type="title"/>
          </p:nvPr>
        </p:nvSpPr>
        <p:spPr>
          <a:xfrm>
            <a:off x="781190" y="-1"/>
            <a:ext cx="11437905" cy="2207444"/>
          </a:xfrm>
          <a:prstGeom prst="rect">
            <a:avLst/>
          </a:prstGeom>
        </p:spPr>
        <p:txBody>
          <a:bodyPr/>
          <a:lstStyle/>
          <a:p>
            <a:pPr lvl="0">
              <a:defRPr b="0" sz="1800">
                <a:solidFill>
                  <a:srgbClr val="000000"/>
                </a:solidFill>
                <a:uFillTx/>
              </a:defRPr>
            </a:pPr>
            <a:r>
              <a:rPr b="1" sz="5600">
                <a:solidFill>
                  <a:srgbClr val="29708A"/>
                </a:solidFill>
                <a:uFill>
                  <a:solidFill>
                    <a:srgbClr val="29708A"/>
                  </a:solidFill>
                </a:uFill>
              </a:rPr>
              <a:t>Decision Tree Example</a:t>
            </a:r>
          </a:p>
        </p:txBody>
      </p:sp>
      <p:sp>
        <p:nvSpPr>
          <p:cNvPr id="416" name="Shape 416"/>
          <p:cNvSpPr/>
          <p:nvPr>
            <p:ph type="body" idx="1"/>
          </p:nvPr>
        </p:nvSpPr>
        <p:spPr>
          <a:xfrm>
            <a:off x="783449" y="2293902"/>
            <a:ext cx="11433388" cy="6791396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  <p:grpSp>
        <p:nvGrpSpPr>
          <p:cNvPr id="419" name="Group 419"/>
          <p:cNvGrpSpPr/>
          <p:nvPr/>
        </p:nvGrpSpPr>
        <p:grpSpPr>
          <a:xfrm>
            <a:off x="2167466" y="2968977"/>
            <a:ext cx="1192108" cy="541868"/>
            <a:chOff x="0" y="0"/>
            <a:chExt cx="1192106" cy="541866"/>
          </a:xfrm>
        </p:grpSpPr>
        <p:sp>
          <p:nvSpPr>
            <p:cNvPr id="417" name="Shape 417"/>
            <p:cNvSpPr/>
            <p:nvPr/>
          </p:nvSpPr>
          <p:spPr>
            <a:xfrm>
              <a:off x="0" y="0"/>
              <a:ext cx="1192107" cy="541867"/>
            </a:xfrm>
            <a:prstGeom prst="rect">
              <a:avLst/>
            </a:prstGeom>
            <a:solidFill>
              <a:srgbClr val="FF2734"/>
            </a:solidFill>
            <a:ln w="12700" cap="flat">
              <a:solidFill>
                <a:srgbClr val="00032B"/>
              </a:solidFill>
              <a:prstDash val="solid"/>
              <a:miter lim="400000"/>
            </a:ln>
            <a:effectLst/>
          </p:spPr>
          <p:txBody>
            <a:bodyPr wrap="square" lIns="54186" tIns="54186" rIns="54186" bIns="54186" numCol="1" anchor="ctr">
              <a:noAutofit/>
            </a:bodyPr>
            <a:lstStyle/>
            <a:p>
              <a:pPr lvl="0" algn="ctr" defTabSz="584200">
                <a:defRPr sz="54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+mj-lt"/>
                  <a:ea typeface="+mj-ea"/>
                  <a:cs typeface="+mj-cs"/>
                  <a:sym typeface="News Gothic MT"/>
                </a:defRPr>
              </a:pPr>
            </a:p>
          </p:txBody>
        </p:sp>
        <p:sp>
          <p:nvSpPr>
            <p:cNvPr id="418" name="Shape 418"/>
            <p:cNvSpPr/>
            <p:nvPr/>
          </p:nvSpPr>
          <p:spPr>
            <a:xfrm>
              <a:off x="349295" y="45296"/>
              <a:ext cx="493517" cy="4512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4186" tIns="54186" rIns="54186" bIns="54186" numCol="1" anchor="ctr">
              <a:spAutoFit/>
            </a:bodyPr>
            <a:lstStyle>
              <a:lvl1pPr algn="ctr">
                <a:buClr>
                  <a:srgbClr val="00032B"/>
                </a:buClr>
                <a:buFont typeface="Arial"/>
                <a:defRPr sz="2200">
                  <a:solidFill>
                    <a:srgbClr val="00032B"/>
                  </a:solidFill>
                  <a:uFill>
                    <a:solidFill>
                      <a:srgbClr val="00032B"/>
                    </a:solidFill>
                  </a:uFill>
                  <a:latin typeface="+mj-lt"/>
                  <a:ea typeface="+mj-ea"/>
                  <a:cs typeface="+mj-cs"/>
                  <a:sym typeface="News Gothic MT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uFillTx/>
                </a:defRPr>
              </a:pPr>
              <a:r>
                <a:rPr sz="2200">
                  <a:solidFill>
                    <a:srgbClr val="00032B"/>
                  </a:solidFill>
                  <a:uFill>
                    <a:solidFill>
                      <a:srgbClr val="00032B"/>
                    </a:solidFill>
                  </a:uFill>
                </a:rPr>
                <a:t>No</a:t>
              </a:r>
            </a:p>
          </p:txBody>
        </p:sp>
      </p:grpSp>
      <p:grpSp>
        <p:nvGrpSpPr>
          <p:cNvPr id="422" name="Group 422"/>
          <p:cNvGrpSpPr/>
          <p:nvPr/>
        </p:nvGrpSpPr>
        <p:grpSpPr>
          <a:xfrm>
            <a:off x="10512213" y="4312355"/>
            <a:ext cx="1192108" cy="541868"/>
            <a:chOff x="0" y="0"/>
            <a:chExt cx="1192106" cy="541866"/>
          </a:xfrm>
        </p:grpSpPr>
        <p:sp>
          <p:nvSpPr>
            <p:cNvPr id="420" name="Shape 420"/>
            <p:cNvSpPr/>
            <p:nvPr/>
          </p:nvSpPr>
          <p:spPr>
            <a:xfrm>
              <a:off x="0" y="0"/>
              <a:ext cx="1192107" cy="541867"/>
            </a:xfrm>
            <a:prstGeom prst="rect">
              <a:avLst/>
            </a:prstGeom>
            <a:solidFill>
              <a:srgbClr val="FF2734"/>
            </a:solidFill>
            <a:ln w="12700" cap="flat">
              <a:solidFill>
                <a:srgbClr val="00032B"/>
              </a:solidFill>
              <a:prstDash val="solid"/>
              <a:miter lim="400000"/>
            </a:ln>
            <a:effectLst/>
          </p:spPr>
          <p:txBody>
            <a:bodyPr wrap="square" lIns="54186" tIns="54186" rIns="54186" bIns="54186" numCol="1" anchor="ctr">
              <a:noAutofit/>
            </a:bodyPr>
            <a:lstStyle/>
            <a:p>
              <a:pPr lvl="0" algn="ctr" defTabSz="584200">
                <a:defRPr sz="54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+mj-lt"/>
                  <a:ea typeface="+mj-ea"/>
                  <a:cs typeface="+mj-cs"/>
                  <a:sym typeface="News Gothic MT"/>
                </a:defRPr>
              </a:pPr>
            </a:p>
          </p:txBody>
        </p:sp>
        <p:sp>
          <p:nvSpPr>
            <p:cNvPr id="421" name="Shape 421"/>
            <p:cNvSpPr/>
            <p:nvPr/>
          </p:nvSpPr>
          <p:spPr>
            <a:xfrm>
              <a:off x="349295" y="45296"/>
              <a:ext cx="493517" cy="4512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4186" tIns="54186" rIns="54186" bIns="54186" numCol="1" anchor="ctr">
              <a:spAutoFit/>
            </a:bodyPr>
            <a:lstStyle>
              <a:lvl1pPr algn="ctr">
                <a:buClr>
                  <a:srgbClr val="00032B"/>
                </a:buClr>
                <a:buFont typeface="Arial"/>
                <a:defRPr sz="2200">
                  <a:solidFill>
                    <a:srgbClr val="00032B"/>
                  </a:solidFill>
                  <a:uFill>
                    <a:solidFill>
                      <a:srgbClr val="00032B"/>
                    </a:solidFill>
                  </a:uFill>
                  <a:latin typeface="+mj-lt"/>
                  <a:ea typeface="+mj-ea"/>
                  <a:cs typeface="+mj-cs"/>
                  <a:sym typeface="News Gothic MT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uFillTx/>
                </a:defRPr>
              </a:pPr>
              <a:r>
                <a:rPr sz="2200">
                  <a:solidFill>
                    <a:srgbClr val="00032B"/>
                  </a:solidFill>
                  <a:uFill>
                    <a:solidFill>
                      <a:srgbClr val="00032B"/>
                    </a:solidFill>
                  </a:uFill>
                </a:rPr>
                <a:t>No</a:t>
              </a:r>
            </a:p>
          </p:txBody>
        </p:sp>
      </p:grpSp>
      <p:grpSp>
        <p:nvGrpSpPr>
          <p:cNvPr id="425" name="Group 425"/>
          <p:cNvGrpSpPr/>
          <p:nvPr/>
        </p:nvGrpSpPr>
        <p:grpSpPr>
          <a:xfrm>
            <a:off x="5093546" y="2968977"/>
            <a:ext cx="1192108" cy="541868"/>
            <a:chOff x="0" y="0"/>
            <a:chExt cx="1192106" cy="541866"/>
          </a:xfrm>
        </p:grpSpPr>
        <p:sp>
          <p:nvSpPr>
            <p:cNvPr id="423" name="Shape 423"/>
            <p:cNvSpPr/>
            <p:nvPr/>
          </p:nvSpPr>
          <p:spPr>
            <a:xfrm>
              <a:off x="0" y="0"/>
              <a:ext cx="1192107" cy="541867"/>
            </a:xfrm>
            <a:prstGeom prst="rect">
              <a:avLst/>
            </a:prstGeom>
            <a:solidFill>
              <a:srgbClr val="00F900"/>
            </a:solidFill>
            <a:ln w="12700" cap="flat">
              <a:solidFill>
                <a:srgbClr val="00032B"/>
              </a:solidFill>
              <a:prstDash val="solid"/>
              <a:miter lim="400000"/>
            </a:ln>
            <a:effectLst/>
          </p:spPr>
          <p:txBody>
            <a:bodyPr wrap="square" lIns="54186" tIns="54186" rIns="54186" bIns="54186" numCol="1" anchor="ctr">
              <a:noAutofit/>
            </a:bodyPr>
            <a:lstStyle/>
            <a:p>
              <a:pPr lvl="0" algn="ctr" defTabSz="584200">
                <a:defRPr sz="54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+mj-lt"/>
                  <a:ea typeface="+mj-ea"/>
                  <a:cs typeface="+mj-cs"/>
                  <a:sym typeface="News Gothic MT"/>
                </a:defRPr>
              </a:pPr>
            </a:p>
          </p:txBody>
        </p:sp>
        <p:sp>
          <p:nvSpPr>
            <p:cNvPr id="424" name="Shape 424"/>
            <p:cNvSpPr/>
            <p:nvPr/>
          </p:nvSpPr>
          <p:spPr>
            <a:xfrm>
              <a:off x="319554" y="45296"/>
              <a:ext cx="552999" cy="4512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4186" tIns="54186" rIns="54186" bIns="54186" numCol="1" anchor="ctr">
              <a:spAutoFit/>
            </a:bodyPr>
            <a:lstStyle>
              <a:lvl1pPr algn="ctr">
                <a:buClr>
                  <a:srgbClr val="00032B"/>
                </a:buClr>
                <a:buFont typeface="Arial"/>
                <a:defRPr sz="2200">
                  <a:solidFill>
                    <a:srgbClr val="00032B"/>
                  </a:solidFill>
                  <a:uFill>
                    <a:solidFill>
                      <a:srgbClr val="00032B"/>
                    </a:solidFill>
                  </a:uFill>
                  <a:latin typeface="+mj-lt"/>
                  <a:ea typeface="+mj-ea"/>
                  <a:cs typeface="+mj-cs"/>
                  <a:sym typeface="News Gothic MT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uFillTx/>
                </a:defRPr>
              </a:pPr>
              <a:r>
                <a:rPr sz="2200">
                  <a:solidFill>
                    <a:srgbClr val="00032B"/>
                  </a:solidFill>
                  <a:uFill>
                    <a:solidFill>
                      <a:srgbClr val="00032B"/>
                    </a:solidFill>
                  </a:uFill>
                </a:rPr>
                <a:t>Yes</a:t>
              </a:r>
            </a:p>
          </p:txBody>
        </p:sp>
      </p:grpSp>
      <p:grpSp>
        <p:nvGrpSpPr>
          <p:cNvPr id="428" name="Group 428"/>
          <p:cNvGrpSpPr/>
          <p:nvPr/>
        </p:nvGrpSpPr>
        <p:grpSpPr>
          <a:xfrm>
            <a:off x="5201919" y="1733973"/>
            <a:ext cx="2384215" cy="541867"/>
            <a:chOff x="0" y="0"/>
            <a:chExt cx="2384213" cy="541866"/>
          </a:xfrm>
        </p:grpSpPr>
        <p:sp>
          <p:nvSpPr>
            <p:cNvPr id="426" name="Shape 426"/>
            <p:cNvSpPr/>
            <p:nvPr/>
          </p:nvSpPr>
          <p:spPr>
            <a:xfrm>
              <a:off x="0" y="0"/>
              <a:ext cx="2384214" cy="541867"/>
            </a:xfrm>
            <a:prstGeom prst="roundRect">
              <a:avLst>
                <a:gd name="adj" fmla="val 11719"/>
              </a:avLst>
            </a:prstGeom>
            <a:solidFill>
              <a:srgbClr val="FBFA00"/>
            </a:solidFill>
            <a:ln w="12700" cap="flat">
              <a:solidFill>
                <a:srgbClr val="00032B"/>
              </a:solidFill>
              <a:prstDash val="solid"/>
              <a:round/>
            </a:ln>
            <a:effectLst/>
          </p:spPr>
          <p:txBody>
            <a:bodyPr wrap="square" lIns="54186" tIns="54186" rIns="54186" bIns="54186" numCol="1" anchor="ctr">
              <a:noAutofit/>
            </a:bodyPr>
            <a:lstStyle/>
            <a:p>
              <a:pPr lvl="0" algn="ctr" defTabSz="584200">
                <a:defRPr sz="54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+mj-lt"/>
                  <a:ea typeface="+mj-ea"/>
                  <a:cs typeface="+mj-cs"/>
                  <a:sym typeface="News Gothic MT"/>
                </a:defRPr>
              </a:pPr>
            </a:p>
          </p:txBody>
        </p:sp>
        <p:sp>
          <p:nvSpPr>
            <p:cNvPr id="427" name="Shape 427"/>
            <p:cNvSpPr/>
            <p:nvPr/>
          </p:nvSpPr>
          <p:spPr>
            <a:xfrm>
              <a:off x="499950" y="56216"/>
              <a:ext cx="1384314" cy="4294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4186" tIns="54186" rIns="54186" bIns="54186" numCol="1" anchor="ctr">
              <a:spAutoFit/>
            </a:bodyPr>
            <a:lstStyle>
              <a:lvl1pPr marL="52324" marR="52324" algn="ctr">
                <a:buClr>
                  <a:srgbClr val="00032B"/>
                </a:buClr>
                <a:buFont typeface="Arial"/>
                <a:defRPr b="1" sz="2200">
                  <a:solidFill>
                    <a:srgbClr val="00032B"/>
                  </a:solidFill>
                  <a:uFill>
                    <a:solidFill>
                      <a:srgbClr val="00032B"/>
                    </a:solidFill>
                  </a:uFill>
                  <a:latin typeface="+mn-lt"/>
                  <a:ea typeface="+mn-ea"/>
                  <a:cs typeface="+mn-cs"/>
                  <a:sym typeface="Arial"/>
                </a:defRPr>
              </a:lvl1pPr>
            </a:lstStyle>
            <a:p>
              <a:pPr lvl="0">
                <a:defRPr b="0" sz="1800">
                  <a:solidFill>
                    <a:srgbClr val="000000"/>
                  </a:solidFill>
                  <a:uFillTx/>
                </a:defRPr>
              </a:pPr>
              <a:r>
                <a:rPr b="1" sz="2200">
                  <a:solidFill>
                    <a:srgbClr val="00032B"/>
                  </a:solidFill>
                  <a:uFill>
                    <a:solidFill>
                      <a:srgbClr val="00032B"/>
                    </a:solidFill>
                  </a:uFill>
                </a:rPr>
                <a:t>Patrons?</a:t>
              </a:r>
            </a:p>
          </p:txBody>
        </p:sp>
      </p:grpSp>
      <p:grpSp>
        <p:nvGrpSpPr>
          <p:cNvPr id="431" name="Group 431"/>
          <p:cNvGrpSpPr/>
          <p:nvPr/>
        </p:nvGrpSpPr>
        <p:grpSpPr>
          <a:xfrm>
            <a:off x="7152639" y="4312355"/>
            <a:ext cx="2709335" cy="541868"/>
            <a:chOff x="0" y="0"/>
            <a:chExt cx="2709333" cy="541866"/>
          </a:xfrm>
        </p:grpSpPr>
        <p:sp>
          <p:nvSpPr>
            <p:cNvPr id="429" name="Shape 429"/>
            <p:cNvSpPr/>
            <p:nvPr/>
          </p:nvSpPr>
          <p:spPr>
            <a:xfrm>
              <a:off x="0" y="0"/>
              <a:ext cx="2709334" cy="541867"/>
            </a:xfrm>
            <a:prstGeom prst="roundRect">
              <a:avLst>
                <a:gd name="adj" fmla="val 11719"/>
              </a:avLst>
            </a:prstGeom>
            <a:solidFill>
              <a:srgbClr val="FBFA00"/>
            </a:solidFill>
            <a:ln w="12700" cap="flat">
              <a:solidFill>
                <a:srgbClr val="00032B"/>
              </a:solidFill>
              <a:prstDash val="solid"/>
              <a:round/>
            </a:ln>
            <a:effectLst/>
          </p:spPr>
          <p:txBody>
            <a:bodyPr wrap="square" lIns="54186" tIns="54186" rIns="54186" bIns="54186" numCol="1" anchor="ctr">
              <a:noAutofit/>
            </a:bodyPr>
            <a:lstStyle/>
            <a:p>
              <a:pPr lvl="0" algn="ctr" defTabSz="584200">
                <a:defRPr sz="54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+mj-lt"/>
                  <a:ea typeface="+mj-ea"/>
                  <a:cs typeface="+mj-cs"/>
                  <a:sym typeface="News Gothic MT"/>
                </a:defRPr>
              </a:pPr>
            </a:p>
          </p:txBody>
        </p:sp>
        <p:sp>
          <p:nvSpPr>
            <p:cNvPr id="430" name="Shape 430"/>
            <p:cNvSpPr/>
            <p:nvPr/>
          </p:nvSpPr>
          <p:spPr>
            <a:xfrm>
              <a:off x="949625" y="56217"/>
              <a:ext cx="810084" cy="4294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4186" tIns="54186" rIns="54186" bIns="54186" numCol="1" anchor="ctr">
              <a:spAutoFit/>
            </a:bodyPr>
            <a:lstStyle>
              <a:lvl1pPr marL="52446" marR="52446" algn="ctr">
                <a:buClr>
                  <a:srgbClr val="00032B"/>
                </a:buClr>
                <a:buFont typeface="Arial"/>
                <a:defRPr b="1" sz="2200">
                  <a:solidFill>
                    <a:srgbClr val="00032B"/>
                  </a:solidFill>
                  <a:uFill>
                    <a:solidFill>
                      <a:srgbClr val="00032B"/>
                    </a:solidFill>
                  </a:uFill>
                  <a:latin typeface="+mn-lt"/>
                  <a:ea typeface="+mn-ea"/>
                  <a:cs typeface="+mn-cs"/>
                  <a:sym typeface="Arial"/>
                </a:defRPr>
              </a:lvl1pPr>
            </a:lstStyle>
            <a:p>
              <a:pPr lvl="0">
                <a:defRPr b="0" sz="1800">
                  <a:solidFill>
                    <a:srgbClr val="000000"/>
                  </a:solidFill>
                  <a:uFillTx/>
                </a:defRPr>
              </a:pPr>
              <a:r>
                <a:rPr b="1" sz="2200">
                  <a:solidFill>
                    <a:srgbClr val="00032B"/>
                  </a:solidFill>
                  <a:uFill>
                    <a:solidFill>
                      <a:srgbClr val="00032B"/>
                    </a:solidFill>
                  </a:uFill>
                </a:rPr>
                <a:t>Bar?</a:t>
              </a:r>
            </a:p>
          </p:txBody>
        </p:sp>
      </p:grpSp>
      <p:grpSp>
        <p:nvGrpSpPr>
          <p:cNvPr id="434" name="Group 434"/>
          <p:cNvGrpSpPr/>
          <p:nvPr/>
        </p:nvGrpSpPr>
        <p:grpSpPr>
          <a:xfrm>
            <a:off x="8344746" y="2968977"/>
            <a:ext cx="2167468" cy="541868"/>
            <a:chOff x="0" y="0"/>
            <a:chExt cx="2167466" cy="541866"/>
          </a:xfrm>
        </p:grpSpPr>
        <p:sp>
          <p:nvSpPr>
            <p:cNvPr id="432" name="Shape 432"/>
            <p:cNvSpPr/>
            <p:nvPr/>
          </p:nvSpPr>
          <p:spPr>
            <a:xfrm>
              <a:off x="0" y="0"/>
              <a:ext cx="2167467" cy="541867"/>
            </a:xfrm>
            <a:prstGeom prst="roundRect">
              <a:avLst>
                <a:gd name="adj" fmla="val 11719"/>
              </a:avLst>
            </a:prstGeom>
            <a:solidFill>
              <a:srgbClr val="FBFA00"/>
            </a:solidFill>
            <a:ln w="12700" cap="flat">
              <a:solidFill>
                <a:srgbClr val="00032B"/>
              </a:solidFill>
              <a:prstDash val="solid"/>
              <a:round/>
            </a:ln>
            <a:effectLst/>
          </p:spPr>
          <p:txBody>
            <a:bodyPr wrap="square" lIns="54186" tIns="54186" rIns="54186" bIns="54186" numCol="1" anchor="ctr">
              <a:noAutofit/>
            </a:bodyPr>
            <a:lstStyle/>
            <a:p>
              <a:pPr lvl="0" algn="ctr" defTabSz="584200">
                <a:defRPr sz="54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+mj-lt"/>
                  <a:ea typeface="+mj-ea"/>
                  <a:cs typeface="+mj-cs"/>
                  <a:sym typeface="News Gothic MT"/>
                </a:defRPr>
              </a:pPr>
            </a:p>
          </p:txBody>
        </p:sp>
        <p:sp>
          <p:nvSpPr>
            <p:cNvPr id="433" name="Shape 433"/>
            <p:cNvSpPr/>
            <p:nvPr/>
          </p:nvSpPr>
          <p:spPr>
            <a:xfrm>
              <a:off x="404655" y="56216"/>
              <a:ext cx="1358157" cy="4294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4186" tIns="54186" rIns="54186" bIns="54186" numCol="1" anchor="ctr">
              <a:spAutoFit/>
            </a:bodyPr>
            <a:lstStyle>
              <a:lvl1pPr marL="52223" marR="52223" algn="ctr">
                <a:buClr>
                  <a:srgbClr val="00032B"/>
                </a:buClr>
                <a:buFont typeface="Arial"/>
                <a:defRPr b="1" sz="2200">
                  <a:solidFill>
                    <a:srgbClr val="00032B"/>
                  </a:solidFill>
                  <a:uFill>
                    <a:solidFill>
                      <a:srgbClr val="00032B"/>
                    </a:solidFill>
                  </a:uFill>
                  <a:latin typeface="+mn-lt"/>
                  <a:ea typeface="+mn-ea"/>
                  <a:cs typeface="+mn-cs"/>
                  <a:sym typeface="Arial"/>
                </a:defRPr>
              </a:lvl1pPr>
            </a:lstStyle>
            <a:p>
              <a:pPr lvl="0">
                <a:defRPr b="0" sz="1800">
                  <a:solidFill>
                    <a:srgbClr val="000000"/>
                  </a:solidFill>
                  <a:uFillTx/>
                </a:defRPr>
              </a:pPr>
              <a:r>
                <a:rPr b="1" sz="2200">
                  <a:solidFill>
                    <a:srgbClr val="00032B"/>
                  </a:solidFill>
                  <a:uFill>
                    <a:solidFill>
                      <a:srgbClr val="00032B"/>
                    </a:solidFill>
                  </a:uFill>
                </a:rPr>
                <a:t>EstWait?</a:t>
              </a:r>
            </a:p>
          </p:txBody>
        </p:sp>
      </p:grpSp>
      <p:sp>
        <p:nvSpPr>
          <p:cNvPr id="517" name="Shape 517"/>
          <p:cNvSpPr/>
          <p:nvPr/>
        </p:nvSpPr>
        <p:spPr>
          <a:xfrm>
            <a:off x="3366029" y="2282057"/>
            <a:ext cx="2213265" cy="7528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cubicBezTo>
                  <a:pt x="14400" y="7200"/>
                  <a:pt x="7200" y="14400"/>
                  <a:pt x="0" y="21600"/>
                </a:cubicBezTo>
              </a:path>
            </a:pathLst>
          </a:custGeom>
          <a:ln w="38100">
            <a:solidFill>
              <a:srgbClr val="0433FF"/>
            </a:solidFill>
            <a:round/>
          </a:ln>
        </p:spPr>
        <p:txBody>
          <a:bodyPr/>
          <a:lstStyle/>
          <a:p>
            <a:pPr lvl="0"/>
          </a:p>
        </p:txBody>
      </p:sp>
      <p:sp>
        <p:nvSpPr>
          <p:cNvPr id="518" name="Shape 518"/>
          <p:cNvSpPr/>
          <p:nvPr/>
        </p:nvSpPr>
        <p:spPr>
          <a:xfrm>
            <a:off x="7074997" y="2282057"/>
            <a:ext cx="1672188" cy="6805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cubicBezTo>
                  <a:pt x="7200" y="7200"/>
                  <a:pt x="14400" y="14400"/>
                  <a:pt x="21600" y="21600"/>
                </a:cubicBezTo>
              </a:path>
            </a:pathLst>
          </a:custGeom>
          <a:ln w="38100">
            <a:solidFill>
              <a:srgbClr val="0433FF"/>
            </a:solidFill>
            <a:round/>
          </a:ln>
        </p:spPr>
        <p:txBody>
          <a:bodyPr/>
          <a:lstStyle/>
          <a:p>
            <a:pPr lvl="0"/>
          </a:p>
        </p:txBody>
      </p:sp>
      <p:sp>
        <p:nvSpPr>
          <p:cNvPr id="519" name="Shape 519"/>
          <p:cNvSpPr/>
          <p:nvPr/>
        </p:nvSpPr>
        <p:spPr>
          <a:xfrm>
            <a:off x="3040909" y="3449400"/>
            <a:ext cx="5297523" cy="10180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cubicBezTo>
                  <a:pt x="14400" y="7200"/>
                  <a:pt x="7200" y="14400"/>
                  <a:pt x="0" y="21600"/>
                </a:cubicBezTo>
              </a:path>
            </a:pathLst>
          </a:custGeom>
          <a:ln w="38100">
            <a:solidFill>
              <a:srgbClr val="0433FF"/>
            </a:solidFill>
            <a:round/>
          </a:ln>
        </p:spPr>
        <p:txBody>
          <a:bodyPr/>
          <a:lstStyle/>
          <a:p>
            <a:pPr lvl="0"/>
          </a:p>
        </p:txBody>
      </p:sp>
      <p:sp>
        <p:nvSpPr>
          <p:cNvPr id="520" name="Shape 520"/>
          <p:cNvSpPr/>
          <p:nvPr/>
        </p:nvSpPr>
        <p:spPr>
          <a:xfrm>
            <a:off x="5847757" y="2282057"/>
            <a:ext cx="388188" cy="6805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cubicBezTo>
                  <a:pt x="14400" y="7200"/>
                  <a:pt x="7200" y="14400"/>
                  <a:pt x="0" y="21600"/>
                </a:cubicBezTo>
              </a:path>
            </a:pathLst>
          </a:custGeom>
          <a:ln w="38100">
            <a:solidFill>
              <a:srgbClr val="0433FF"/>
            </a:solidFill>
            <a:round/>
          </a:ln>
        </p:spPr>
        <p:txBody>
          <a:bodyPr/>
          <a:lstStyle/>
          <a:p>
            <a:pPr lvl="0"/>
          </a:p>
        </p:txBody>
      </p:sp>
      <p:sp>
        <p:nvSpPr>
          <p:cNvPr id="521" name="Shape 521"/>
          <p:cNvSpPr/>
          <p:nvPr/>
        </p:nvSpPr>
        <p:spPr>
          <a:xfrm>
            <a:off x="7758814" y="4860439"/>
            <a:ext cx="521733" cy="6376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cubicBezTo>
                  <a:pt x="14400" y="7200"/>
                  <a:pt x="7200" y="14400"/>
                  <a:pt x="0" y="21600"/>
                </a:cubicBezTo>
              </a:path>
            </a:pathLst>
          </a:custGeom>
          <a:ln w="38100">
            <a:solidFill>
              <a:srgbClr val="0433FF"/>
            </a:solidFill>
            <a:round/>
          </a:ln>
        </p:spPr>
        <p:txBody>
          <a:bodyPr/>
          <a:lstStyle/>
          <a:p>
            <a:pPr lvl="0"/>
          </a:p>
        </p:txBody>
      </p:sp>
      <p:grpSp>
        <p:nvGrpSpPr>
          <p:cNvPr id="442" name="Group 442"/>
          <p:cNvGrpSpPr/>
          <p:nvPr/>
        </p:nvGrpSpPr>
        <p:grpSpPr>
          <a:xfrm>
            <a:off x="4226559" y="4312355"/>
            <a:ext cx="1950722" cy="541868"/>
            <a:chOff x="0" y="0"/>
            <a:chExt cx="1950720" cy="541866"/>
          </a:xfrm>
        </p:grpSpPr>
        <p:sp>
          <p:nvSpPr>
            <p:cNvPr id="440" name="Shape 440"/>
            <p:cNvSpPr/>
            <p:nvPr/>
          </p:nvSpPr>
          <p:spPr>
            <a:xfrm>
              <a:off x="0" y="0"/>
              <a:ext cx="1950721" cy="541867"/>
            </a:xfrm>
            <a:prstGeom prst="roundRect">
              <a:avLst>
                <a:gd name="adj" fmla="val 11719"/>
              </a:avLst>
            </a:prstGeom>
            <a:solidFill>
              <a:srgbClr val="FBFA00"/>
            </a:solidFill>
            <a:ln w="12700" cap="flat">
              <a:solidFill>
                <a:srgbClr val="00032B"/>
              </a:solidFill>
              <a:prstDash val="solid"/>
              <a:round/>
            </a:ln>
            <a:effectLst/>
          </p:spPr>
          <p:txBody>
            <a:bodyPr wrap="square" lIns="54186" tIns="54186" rIns="54186" bIns="54186" numCol="1" anchor="ctr">
              <a:noAutofit/>
            </a:bodyPr>
            <a:lstStyle/>
            <a:p>
              <a:pPr lvl="0" algn="ctr" defTabSz="584200">
                <a:defRPr sz="54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+mj-lt"/>
                  <a:ea typeface="+mj-ea"/>
                  <a:cs typeface="+mj-cs"/>
                  <a:sym typeface="News Gothic MT"/>
                </a:defRPr>
              </a:pPr>
            </a:p>
          </p:txBody>
        </p:sp>
        <p:sp>
          <p:nvSpPr>
            <p:cNvPr id="441" name="Shape 441"/>
            <p:cNvSpPr/>
            <p:nvPr/>
          </p:nvSpPr>
          <p:spPr>
            <a:xfrm>
              <a:off x="314488" y="56217"/>
              <a:ext cx="1321743" cy="4294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4186" tIns="54186" rIns="54186" bIns="54186" numCol="1" anchor="ctr">
              <a:spAutoFit/>
            </a:bodyPr>
            <a:lstStyle>
              <a:lvl1pPr marL="52099" marR="52099" algn="ctr">
                <a:buClr>
                  <a:srgbClr val="00032B"/>
                </a:buClr>
                <a:buFont typeface="Arial"/>
                <a:defRPr b="1" sz="2200">
                  <a:solidFill>
                    <a:srgbClr val="00032B"/>
                  </a:solidFill>
                  <a:uFill>
                    <a:solidFill>
                      <a:srgbClr val="00032B"/>
                    </a:solidFill>
                  </a:uFill>
                  <a:latin typeface="+mn-lt"/>
                  <a:ea typeface="+mn-ea"/>
                  <a:cs typeface="+mn-cs"/>
                  <a:sym typeface="Arial"/>
                </a:defRPr>
              </a:lvl1pPr>
            </a:lstStyle>
            <a:p>
              <a:pPr lvl="0">
                <a:defRPr b="0" sz="1800">
                  <a:solidFill>
                    <a:srgbClr val="000000"/>
                  </a:solidFill>
                  <a:uFillTx/>
                </a:defRPr>
              </a:pPr>
              <a:r>
                <a:rPr b="1" sz="2200">
                  <a:solidFill>
                    <a:srgbClr val="00032B"/>
                  </a:solidFill>
                  <a:uFill>
                    <a:solidFill>
                      <a:srgbClr val="00032B"/>
                    </a:solidFill>
                  </a:uFill>
                </a:rPr>
                <a:t>Hungry?</a:t>
              </a:r>
            </a:p>
          </p:txBody>
        </p:sp>
      </p:grpSp>
      <p:sp>
        <p:nvSpPr>
          <p:cNvPr id="443" name="Shape 443"/>
          <p:cNvSpPr/>
          <p:nvPr/>
        </p:nvSpPr>
        <p:spPr>
          <a:xfrm rot="20940000">
            <a:off x="3680649" y="2287068"/>
            <a:ext cx="903676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4186" tIns="54186" rIns="54186" bIns="54186">
            <a:spAutoFit/>
          </a:bodyPr>
          <a:lstStyle>
            <a:lvl1pPr>
              <a:buClr>
                <a:srgbClr val="00032B"/>
              </a:buClr>
              <a:buFont typeface="Arial"/>
              <a:defRPr i="1" sz="2400">
                <a:solidFill>
                  <a:srgbClr val="00032B"/>
                </a:solidFill>
                <a:uFill>
                  <a:solidFill>
                    <a:srgbClr val="00032B"/>
                  </a:solidFill>
                </a:u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 lvl="0">
              <a:defRPr i="0" sz="1800">
                <a:solidFill>
                  <a:srgbClr val="000000"/>
                </a:solidFill>
                <a:uFillTx/>
              </a:defRPr>
            </a:pPr>
            <a:r>
              <a:rPr i="1" sz="2400">
                <a:solidFill>
                  <a:srgbClr val="00032B"/>
                </a:solidFill>
                <a:uFill>
                  <a:solidFill>
                    <a:srgbClr val="00032B"/>
                  </a:solidFill>
                </a:uFill>
              </a:rPr>
              <a:t>None</a:t>
            </a:r>
          </a:p>
        </p:txBody>
      </p:sp>
      <p:sp>
        <p:nvSpPr>
          <p:cNvPr id="444" name="Shape 444"/>
          <p:cNvSpPr/>
          <p:nvPr/>
        </p:nvSpPr>
        <p:spPr>
          <a:xfrm rot="18840000">
            <a:off x="5695779" y="2447359"/>
            <a:ext cx="975749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4186" tIns="54186" rIns="54186" bIns="54186">
            <a:spAutoFit/>
          </a:bodyPr>
          <a:lstStyle>
            <a:lvl1pPr>
              <a:buClr>
                <a:srgbClr val="00032B"/>
              </a:buClr>
              <a:buFont typeface="Arial"/>
              <a:defRPr i="1" sz="2400">
                <a:solidFill>
                  <a:srgbClr val="00032B"/>
                </a:solidFill>
                <a:uFill>
                  <a:solidFill>
                    <a:srgbClr val="00032B"/>
                  </a:solidFill>
                </a:u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 lvl="0">
              <a:defRPr i="0" sz="1800">
                <a:solidFill>
                  <a:srgbClr val="000000"/>
                </a:solidFill>
                <a:uFillTx/>
              </a:defRPr>
            </a:pPr>
            <a:r>
              <a:rPr i="1" sz="2400">
                <a:solidFill>
                  <a:srgbClr val="00032B"/>
                </a:solidFill>
                <a:uFill>
                  <a:solidFill>
                    <a:srgbClr val="00032B"/>
                  </a:solidFill>
                </a:uFill>
              </a:rPr>
              <a:t>Some</a:t>
            </a:r>
          </a:p>
        </p:txBody>
      </p:sp>
      <p:sp>
        <p:nvSpPr>
          <p:cNvPr id="445" name="Shape 445"/>
          <p:cNvSpPr/>
          <p:nvPr/>
        </p:nvSpPr>
        <p:spPr>
          <a:xfrm rot="720000">
            <a:off x="7594766" y="2234334"/>
            <a:ext cx="650312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4186" tIns="54186" rIns="54186" bIns="54186">
            <a:spAutoFit/>
          </a:bodyPr>
          <a:lstStyle>
            <a:lvl1pPr>
              <a:buClr>
                <a:srgbClr val="00032B"/>
              </a:buClr>
              <a:buFont typeface="Arial"/>
              <a:defRPr i="1" sz="2400">
                <a:solidFill>
                  <a:srgbClr val="00032B"/>
                </a:solidFill>
                <a:uFill>
                  <a:solidFill>
                    <a:srgbClr val="00032B"/>
                  </a:solidFill>
                </a:u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 lvl="0">
              <a:defRPr i="0" sz="1800">
                <a:solidFill>
                  <a:srgbClr val="000000"/>
                </a:solidFill>
                <a:uFillTx/>
              </a:defRPr>
            </a:pPr>
            <a:r>
              <a:rPr i="1" sz="2400">
                <a:solidFill>
                  <a:srgbClr val="00032B"/>
                </a:solidFill>
                <a:uFill>
                  <a:solidFill>
                    <a:srgbClr val="00032B"/>
                  </a:solidFill>
                </a:uFill>
              </a:rPr>
              <a:t>Full</a:t>
            </a:r>
          </a:p>
        </p:txBody>
      </p:sp>
      <p:grpSp>
        <p:nvGrpSpPr>
          <p:cNvPr id="448" name="Group 448"/>
          <p:cNvGrpSpPr/>
          <p:nvPr/>
        </p:nvGrpSpPr>
        <p:grpSpPr>
          <a:xfrm>
            <a:off x="1842346" y="4312355"/>
            <a:ext cx="1192108" cy="541868"/>
            <a:chOff x="0" y="0"/>
            <a:chExt cx="1192106" cy="541866"/>
          </a:xfrm>
        </p:grpSpPr>
        <p:sp>
          <p:nvSpPr>
            <p:cNvPr id="446" name="Shape 446"/>
            <p:cNvSpPr/>
            <p:nvPr/>
          </p:nvSpPr>
          <p:spPr>
            <a:xfrm>
              <a:off x="0" y="0"/>
              <a:ext cx="1192107" cy="541867"/>
            </a:xfrm>
            <a:prstGeom prst="rect">
              <a:avLst/>
            </a:prstGeom>
            <a:solidFill>
              <a:srgbClr val="00F900"/>
            </a:solidFill>
            <a:ln w="12700" cap="flat">
              <a:solidFill>
                <a:srgbClr val="00032B"/>
              </a:solidFill>
              <a:prstDash val="solid"/>
              <a:miter lim="400000"/>
            </a:ln>
            <a:effectLst/>
          </p:spPr>
          <p:txBody>
            <a:bodyPr wrap="square" lIns="54186" tIns="54186" rIns="54186" bIns="54186" numCol="1" anchor="ctr">
              <a:noAutofit/>
            </a:bodyPr>
            <a:lstStyle/>
            <a:p>
              <a:pPr lvl="0" algn="ctr" defTabSz="584200">
                <a:defRPr sz="54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+mj-lt"/>
                  <a:ea typeface="+mj-ea"/>
                  <a:cs typeface="+mj-cs"/>
                  <a:sym typeface="News Gothic MT"/>
                </a:defRPr>
              </a:pPr>
            </a:p>
          </p:txBody>
        </p:sp>
        <p:sp>
          <p:nvSpPr>
            <p:cNvPr id="447" name="Shape 447"/>
            <p:cNvSpPr/>
            <p:nvPr/>
          </p:nvSpPr>
          <p:spPr>
            <a:xfrm>
              <a:off x="319554" y="45296"/>
              <a:ext cx="552999" cy="4512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4186" tIns="54186" rIns="54186" bIns="54186" numCol="1" anchor="ctr">
              <a:spAutoFit/>
            </a:bodyPr>
            <a:lstStyle>
              <a:lvl1pPr algn="ctr">
                <a:buClr>
                  <a:srgbClr val="00032B"/>
                </a:buClr>
                <a:buFont typeface="Arial"/>
                <a:defRPr sz="2200">
                  <a:solidFill>
                    <a:srgbClr val="00032B"/>
                  </a:solidFill>
                  <a:uFill>
                    <a:solidFill>
                      <a:srgbClr val="00032B"/>
                    </a:solidFill>
                  </a:uFill>
                  <a:latin typeface="+mj-lt"/>
                  <a:ea typeface="+mj-ea"/>
                  <a:cs typeface="+mj-cs"/>
                  <a:sym typeface="News Gothic MT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uFillTx/>
                </a:defRPr>
              </a:pPr>
              <a:r>
                <a:rPr sz="2200">
                  <a:solidFill>
                    <a:srgbClr val="00032B"/>
                  </a:solidFill>
                  <a:uFill>
                    <a:solidFill>
                      <a:srgbClr val="00032B"/>
                    </a:solidFill>
                  </a:uFill>
                </a:rPr>
                <a:t>Yes</a:t>
              </a:r>
            </a:p>
          </p:txBody>
        </p:sp>
      </p:grpSp>
      <p:sp>
        <p:nvSpPr>
          <p:cNvPr id="449" name="Shape 449"/>
          <p:cNvSpPr/>
          <p:nvPr/>
        </p:nvSpPr>
        <p:spPr>
          <a:xfrm rot="21060000">
            <a:off x="3573558" y="3699376"/>
            <a:ext cx="777153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4186" tIns="54186" rIns="54186" bIns="54186">
            <a:spAutoFit/>
          </a:bodyPr>
          <a:lstStyle>
            <a:lvl1pPr>
              <a:buClr>
                <a:srgbClr val="00032B"/>
              </a:buClr>
              <a:buFont typeface="Arial"/>
              <a:defRPr i="1" sz="2400">
                <a:solidFill>
                  <a:srgbClr val="00032B"/>
                </a:solidFill>
                <a:uFill>
                  <a:solidFill>
                    <a:srgbClr val="00032B"/>
                  </a:solidFill>
                </a:u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 lvl="0">
              <a:defRPr i="0" sz="1800">
                <a:solidFill>
                  <a:srgbClr val="000000"/>
                </a:solidFill>
                <a:uFillTx/>
              </a:defRPr>
            </a:pPr>
            <a:r>
              <a:rPr i="1" sz="2400">
                <a:solidFill>
                  <a:srgbClr val="00032B"/>
                </a:solidFill>
                <a:uFill>
                  <a:solidFill>
                    <a:srgbClr val="00032B"/>
                  </a:solidFill>
                </a:uFill>
              </a:rPr>
              <a:t>0-10</a:t>
            </a:r>
          </a:p>
        </p:txBody>
      </p:sp>
      <p:sp>
        <p:nvSpPr>
          <p:cNvPr id="522" name="Shape 522"/>
          <p:cNvSpPr/>
          <p:nvPr/>
        </p:nvSpPr>
        <p:spPr>
          <a:xfrm>
            <a:off x="6074313" y="3517062"/>
            <a:ext cx="2482190" cy="7889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cubicBezTo>
                  <a:pt x="14400" y="7200"/>
                  <a:pt x="7200" y="14400"/>
                  <a:pt x="0" y="21600"/>
                </a:cubicBezTo>
              </a:path>
            </a:pathLst>
          </a:custGeom>
          <a:ln w="38100">
            <a:solidFill>
              <a:srgbClr val="0433FF"/>
            </a:solidFill>
            <a:round/>
          </a:ln>
        </p:spPr>
        <p:txBody>
          <a:bodyPr/>
          <a:lstStyle/>
          <a:p>
            <a:pPr lvl="0"/>
          </a:p>
        </p:txBody>
      </p:sp>
      <p:sp>
        <p:nvSpPr>
          <p:cNvPr id="523" name="Shape 523"/>
          <p:cNvSpPr/>
          <p:nvPr/>
        </p:nvSpPr>
        <p:spPr>
          <a:xfrm>
            <a:off x="8697443" y="3517062"/>
            <a:ext cx="540991" cy="7889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cubicBezTo>
                  <a:pt x="14400" y="7200"/>
                  <a:pt x="7200" y="14400"/>
                  <a:pt x="0" y="21600"/>
                </a:cubicBezTo>
              </a:path>
            </a:pathLst>
          </a:custGeom>
          <a:ln w="38100">
            <a:solidFill>
              <a:srgbClr val="0433FF"/>
            </a:solidFill>
            <a:round/>
          </a:ln>
        </p:spPr>
        <p:txBody>
          <a:bodyPr/>
          <a:lstStyle/>
          <a:p>
            <a:pPr lvl="0"/>
          </a:p>
        </p:txBody>
      </p:sp>
      <p:sp>
        <p:nvSpPr>
          <p:cNvPr id="524" name="Shape 524"/>
          <p:cNvSpPr/>
          <p:nvPr/>
        </p:nvSpPr>
        <p:spPr>
          <a:xfrm>
            <a:off x="9775035" y="3517062"/>
            <a:ext cx="986512" cy="7889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cubicBezTo>
                  <a:pt x="7200" y="7200"/>
                  <a:pt x="14400" y="14400"/>
                  <a:pt x="21600" y="21600"/>
                </a:cubicBezTo>
              </a:path>
            </a:pathLst>
          </a:custGeom>
          <a:ln w="38100">
            <a:solidFill>
              <a:srgbClr val="0433FF"/>
            </a:solidFill>
            <a:round/>
          </a:ln>
        </p:spPr>
        <p:txBody>
          <a:bodyPr/>
          <a:lstStyle/>
          <a:p>
            <a:pPr lvl="0"/>
          </a:p>
        </p:txBody>
      </p:sp>
      <p:sp>
        <p:nvSpPr>
          <p:cNvPr id="453" name="Shape 453"/>
          <p:cNvSpPr/>
          <p:nvPr/>
        </p:nvSpPr>
        <p:spPr>
          <a:xfrm rot="20940000">
            <a:off x="6498366" y="3937433"/>
            <a:ext cx="957969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4186" tIns="54186" rIns="54186" bIns="54186">
            <a:spAutoFit/>
          </a:bodyPr>
          <a:lstStyle>
            <a:lvl1pPr>
              <a:buClr>
                <a:srgbClr val="00032B"/>
              </a:buClr>
              <a:buFont typeface="Arial"/>
              <a:defRPr i="1" sz="2400">
                <a:solidFill>
                  <a:srgbClr val="00032B"/>
                </a:solidFill>
                <a:uFill>
                  <a:solidFill>
                    <a:srgbClr val="00032B"/>
                  </a:solidFill>
                </a:u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 lvl="0">
              <a:defRPr i="0" sz="1800">
                <a:solidFill>
                  <a:srgbClr val="000000"/>
                </a:solidFill>
                <a:uFillTx/>
              </a:defRPr>
            </a:pPr>
            <a:r>
              <a:rPr i="1" sz="2400">
                <a:solidFill>
                  <a:srgbClr val="00032B"/>
                </a:solidFill>
                <a:uFill>
                  <a:solidFill>
                    <a:srgbClr val="00032B"/>
                  </a:solidFill>
                </a:uFill>
              </a:rPr>
              <a:t>10-30</a:t>
            </a:r>
          </a:p>
        </p:txBody>
      </p:sp>
      <p:sp>
        <p:nvSpPr>
          <p:cNvPr id="454" name="Shape 454"/>
          <p:cNvSpPr/>
          <p:nvPr/>
        </p:nvSpPr>
        <p:spPr>
          <a:xfrm rot="19200000">
            <a:off x="8669928" y="3744214"/>
            <a:ext cx="957969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4186" tIns="54186" rIns="54186" bIns="54186">
            <a:spAutoFit/>
          </a:bodyPr>
          <a:lstStyle>
            <a:lvl1pPr>
              <a:buClr>
                <a:srgbClr val="00032B"/>
              </a:buClr>
              <a:buFont typeface="Arial"/>
              <a:defRPr i="1" sz="2400">
                <a:solidFill>
                  <a:srgbClr val="00032B"/>
                </a:solidFill>
                <a:uFill>
                  <a:solidFill>
                    <a:srgbClr val="00032B"/>
                  </a:solidFill>
                </a:u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 lvl="0">
              <a:defRPr i="0" sz="1800">
                <a:solidFill>
                  <a:srgbClr val="000000"/>
                </a:solidFill>
                <a:uFillTx/>
              </a:defRPr>
            </a:pPr>
            <a:r>
              <a:rPr i="1" sz="2400">
                <a:solidFill>
                  <a:srgbClr val="00032B"/>
                </a:solidFill>
                <a:uFill>
                  <a:solidFill>
                    <a:srgbClr val="00032B"/>
                  </a:solidFill>
                </a:uFill>
              </a:rPr>
              <a:t>30-60</a:t>
            </a:r>
          </a:p>
        </p:txBody>
      </p:sp>
      <p:sp>
        <p:nvSpPr>
          <p:cNvPr id="455" name="Shape 455"/>
          <p:cNvSpPr/>
          <p:nvPr/>
        </p:nvSpPr>
        <p:spPr>
          <a:xfrm rot="1560000">
            <a:off x="9988728" y="3551211"/>
            <a:ext cx="768263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4186" tIns="54186" rIns="54186" bIns="54186">
            <a:spAutoFit/>
          </a:bodyPr>
          <a:lstStyle>
            <a:lvl1pPr>
              <a:buClr>
                <a:srgbClr val="00032B"/>
              </a:buClr>
              <a:buFont typeface="Arial"/>
              <a:defRPr i="1" sz="2400">
                <a:solidFill>
                  <a:srgbClr val="00032B"/>
                </a:solidFill>
                <a:uFill>
                  <a:solidFill>
                    <a:srgbClr val="00032B"/>
                  </a:solidFill>
                </a:u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 lvl="0">
              <a:defRPr i="0" sz="1800">
                <a:solidFill>
                  <a:srgbClr val="000000"/>
                </a:solidFill>
                <a:uFillTx/>
              </a:defRPr>
            </a:pPr>
            <a:r>
              <a:rPr i="1" sz="2400">
                <a:solidFill>
                  <a:srgbClr val="00032B"/>
                </a:solidFill>
                <a:uFill>
                  <a:solidFill>
                    <a:srgbClr val="00032B"/>
                  </a:solidFill>
                </a:uFill>
              </a:rPr>
              <a:t>&gt; 60</a:t>
            </a:r>
          </a:p>
        </p:txBody>
      </p:sp>
      <p:grpSp>
        <p:nvGrpSpPr>
          <p:cNvPr id="458" name="Group 458"/>
          <p:cNvGrpSpPr/>
          <p:nvPr/>
        </p:nvGrpSpPr>
        <p:grpSpPr>
          <a:xfrm>
            <a:off x="1842346" y="5504462"/>
            <a:ext cx="1192108" cy="541867"/>
            <a:chOff x="0" y="0"/>
            <a:chExt cx="1192106" cy="541866"/>
          </a:xfrm>
        </p:grpSpPr>
        <p:sp>
          <p:nvSpPr>
            <p:cNvPr id="456" name="Shape 456"/>
            <p:cNvSpPr/>
            <p:nvPr/>
          </p:nvSpPr>
          <p:spPr>
            <a:xfrm>
              <a:off x="0" y="0"/>
              <a:ext cx="1192107" cy="541867"/>
            </a:xfrm>
            <a:prstGeom prst="rect">
              <a:avLst/>
            </a:prstGeom>
            <a:solidFill>
              <a:srgbClr val="00F900"/>
            </a:solidFill>
            <a:ln w="12700" cap="flat">
              <a:solidFill>
                <a:srgbClr val="00032B"/>
              </a:solidFill>
              <a:prstDash val="solid"/>
              <a:miter lim="400000"/>
            </a:ln>
            <a:effectLst/>
          </p:spPr>
          <p:txBody>
            <a:bodyPr wrap="square" lIns="54186" tIns="54186" rIns="54186" bIns="54186" numCol="1" anchor="ctr">
              <a:noAutofit/>
            </a:bodyPr>
            <a:lstStyle/>
            <a:p>
              <a:pPr lvl="0" algn="ctr" defTabSz="584200">
                <a:defRPr sz="54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+mj-lt"/>
                  <a:ea typeface="+mj-ea"/>
                  <a:cs typeface="+mj-cs"/>
                  <a:sym typeface="News Gothic MT"/>
                </a:defRPr>
              </a:pPr>
            </a:p>
          </p:txBody>
        </p:sp>
        <p:sp>
          <p:nvSpPr>
            <p:cNvPr id="457" name="Shape 457"/>
            <p:cNvSpPr/>
            <p:nvPr/>
          </p:nvSpPr>
          <p:spPr>
            <a:xfrm>
              <a:off x="319554" y="45296"/>
              <a:ext cx="552999" cy="4512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4186" tIns="54186" rIns="54186" bIns="54186" numCol="1" anchor="ctr">
              <a:spAutoFit/>
            </a:bodyPr>
            <a:lstStyle>
              <a:lvl1pPr algn="ctr">
                <a:buClr>
                  <a:srgbClr val="00032B"/>
                </a:buClr>
                <a:buFont typeface="Arial"/>
                <a:defRPr sz="2200">
                  <a:solidFill>
                    <a:srgbClr val="00032B"/>
                  </a:solidFill>
                  <a:uFill>
                    <a:solidFill>
                      <a:srgbClr val="00032B"/>
                    </a:solidFill>
                  </a:uFill>
                  <a:latin typeface="+mj-lt"/>
                  <a:ea typeface="+mj-ea"/>
                  <a:cs typeface="+mj-cs"/>
                  <a:sym typeface="News Gothic MT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uFillTx/>
                </a:defRPr>
              </a:pPr>
              <a:r>
                <a:rPr sz="2200">
                  <a:solidFill>
                    <a:srgbClr val="00032B"/>
                  </a:solidFill>
                  <a:uFill>
                    <a:solidFill>
                      <a:srgbClr val="00032B"/>
                    </a:solidFill>
                  </a:uFill>
                </a:rPr>
                <a:t>Yes</a:t>
              </a:r>
            </a:p>
          </p:txBody>
        </p:sp>
      </p:grpSp>
      <p:grpSp>
        <p:nvGrpSpPr>
          <p:cNvPr id="461" name="Group 461"/>
          <p:cNvGrpSpPr/>
          <p:nvPr/>
        </p:nvGrpSpPr>
        <p:grpSpPr>
          <a:xfrm>
            <a:off x="3684693" y="5506720"/>
            <a:ext cx="2709334" cy="541867"/>
            <a:chOff x="0" y="0"/>
            <a:chExt cx="2709333" cy="541866"/>
          </a:xfrm>
        </p:grpSpPr>
        <p:sp>
          <p:nvSpPr>
            <p:cNvPr id="459" name="Shape 459"/>
            <p:cNvSpPr/>
            <p:nvPr/>
          </p:nvSpPr>
          <p:spPr>
            <a:xfrm>
              <a:off x="0" y="0"/>
              <a:ext cx="2709334" cy="541867"/>
            </a:xfrm>
            <a:prstGeom prst="roundRect">
              <a:avLst>
                <a:gd name="adj" fmla="val 11719"/>
              </a:avLst>
            </a:prstGeom>
            <a:solidFill>
              <a:srgbClr val="FBFA00"/>
            </a:solidFill>
            <a:ln w="12700" cap="flat">
              <a:solidFill>
                <a:srgbClr val="00032B"/>
              </a:solidFill>
              <a:prstDash val="solid"/>
              <a:round/>
            </a:ln>
            <a:effectLst/>
          </p:spPr>
          <p:txBody>
            <a:bodyPr wrap="square" lIns="54186" tIns="54186" rIns="54186" bIns="54186" numCol="1" anchor="ctr">
              <a:noAutofit/>
            </a:bodyPr>
            <a:lstStyle/>
            <a:p>
              <a:pPr lvl="0" algn="ctr" defTabSz="584200">
                <a:defRPr sz="54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+mj-lt"/>
                  <a:ea typeface="+mj-ea"/>
                  <a:cs typeface="+mj-cs"/>
                  <a:sym typeface="News Gothic MT"/>
                </a:defRPr>
              </a:pPr>
            </a:p>
          </p:txBody>
        </p:sp>
        <p:sp>
          <p:nvSpPr>
            <p:cNvPr id="460" name="Shape 460"/>
            <p:cNvSpPr/>
            <p:nvPr/>
          </p:nvSpPr>
          <p:spPr>
            <a:xfrm>
              <a:off x="460538" y="56216"/>
              <a:ext cx="1788257" cy="4294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4186" tIns="54186" rIns="54186" bIns="54186" numCol="1" anchor="ctr">
              <a:spAutoFit/>
            </a:bodyPr>
            <a:lstStyle>
              <a:lvl1pPr marL="52446" marR="52446" algn="ctr">
                <a:buClr>
                  <a:srgbClr val="00032B"/>
                </a:buClr>
                <a:buFont typeface="Arial"/>
                <a:defRPr b="1" sz="2200">
                  <a:solidFill>
                    <a:srgbClr val="00032B"/>
                  </a:solidFill>
                  <a:uFill>
                    <a:solidFill>
                      <a:srgbClr val="00032B"/>
                    </a:solidFill>
                  </a:uFill>
                  <a:latin typeface="+mn-lt"/>
                  <a:ea typeface="+mn-ea"/>
                  <a:cs typeface="+mn-cs"/>
                  <a:sym typeface="Arial"/>
                </a:defRPr>
              </a:lvl1pPr>
            </a:lstStyle>
            <a:p>
              <a:pPr lvl="0">
                <a:defRPr b="0" sz="1800">
                  <a:solidFill>
                    <a:srgbClr val="000000"/>
                  </a:solidFill>
                  <a:uFillTx/>
                </a:defRPr>
              </a:pPr>
              <a:r>
                <a:rPr b="1" sz="2200">
                  <a:solidFill>
                    <a:srgbClr val="00032B"/>
                  </a:solidFill>
                  <a:uFill>
                    <a:solidFill>
                      <a:srgbClr val="00032B"/>
                    </a:solidFill>
                  </a:uFill>
                </a:rPr>
                <a:t>Alternative?</a:t>
              </a:r>
            </a:p>
          </p:txBody>
        </p:sp>
      </p:grpSp>
      <p:grpSp>
        <p:nvGrpSpPr>
          <p:cNvPr id="464" name="Group 464"/>
          <p:cNvGrpSpPr/>
          <p:nvPr/>
        </p:nvGrpSpPr>
        <p:grpSpPr>
          <a:xfrm>
            <a:off x="6935893" y="5504462"/>
            <a:ext cx="1192108" cy="541867"/>
            <a:chOff x="0" y="0"/>
            <a:chExt cx="1192106" cy="541866"/>
          </a:xfrm>
        </p:grpSpPr>
        <p:sp>
          <p:nvSpPr>
            <p:cNvPr id="462" name="Shape 462"/>
            <p:cNvSpPr/>
            <p:nvPr/>
          </p:nvSpPr>
          <p:spPr>
            <a:xfrm>
              <a:off x="0" y="0"/>
              <a:ext cx="1192107" cy="541867"/>
            </a:xfrm>
            <a:prstGeom prst="rect">
              <a:avLst/>
            </a:prstGeom>
            <a:solidFill>
              <a:srgbClr val="FF2734"/>
            </a:solidFill>
            <a:ln w="12700" cap="flat">
              <a:solidFill>
                <a:srgbClr val="00032B"/>
              </a:solidFill>
              <a:prstDash val="solid"/>
              <a:miter lim="400000"/>
            </a:ln>
            <a:effectLst/>
          </p:spPr>
          <p:txBody>
            <a:bodyPr wrap="square" lIns="54186" tIns="54186" rIns="54186" bIns="54186" numCol="1" anchor="ctr">
              <a:noAutofit/>
            </a:bodyPr>
            <a:lstStyle/>
            <a:p>
              <a:pPr lvl="0" algn="ctr" defTabSz="584200">
                <a:defRPr sz="54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+mj-lt"/>
                  <a:ea typeface="+mj-ea"/>
                  <a:cs typeface="+mj-cs"/>
                  <a:sym typeface="News Gothic MT"/>
                </a:defRPr>
              </a:pPr>
            </a:p>
          </p:txBody>
        </p:sp>
        <p:sp>
          <p:nvSpPr>
            <p:cNvPr id="463" name="Shape 463"/>
            <p:cNvSpPr/>
            <p:nvPr/>
          </p:nvSpPr>
          <p:spPr>
            <a:xfrm>
              <a:off x="349295" y="45296"/>
              <a:ext cx="493517" cy="4512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4186" tIns="54186" rIns="54186" bIns="54186" numCol="1" anchor="ctr">
              <a:spAutoFit/>
            </a:bodyPr>
            <a:lstStyle>
              <a:lvl1pPr algn="ctr">
                <a:buClr>
                  <a:srgbClr val="00032B"/>
                </a:buClr>
                <a:buFont typeface="Arial"/>
                <a:defRPr sz="2200">
                  <a:solidFill>
                    <a:srgbClr val="00032B"/>
                  </a:solidFill>
                  <a:uFill>
                    <a:solidFill>
                      <a:srgbClr val="00032B"/>
                    </a:solidFill>
                  </a:uFill>
                  <a:latin typeface="+mj-lt"/>
                  <a:ea typeface="+mj-ea"/>
                  <a:cs typeface="+mj-cs"/>
                  <a:sym typeface="News Gothic MT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uFillTx/>
                </a:defRPr>
              </a:pPr>
              <a:r>
                <a:rPr sz="2200">
                  <a:solidFill>
                    <a:srgbClr val="00032B"/>
                  </a:solidFill>
                  <a:uFill>
                    <a:solidFill>
                      <a:srgbClr val="00032B"/>
                    </a:solidFill>
                  </a:uFill>
                </a:rPr>
                <a:t>No</a:t>
              </a:r>
            </a:p>
          </p:txBody>
        </p:sp>
      </p:grpSp>
      <p:grpSp>
        <p:nvGrpSpPr>
          <p:cNvPr id="467" name="Group 467"/>
          <p:cNvGrpSpPr/>
          <p:nvPr/>
        </p:nvGrpSpPr>
        <p:grpSpPr>
          <a:xfrm>
            <a:off x="8669866" y="5504462"/>
            <a:ext cx="2709335" cy="541867"/>
            <a:chOff x="0" y="0"/>
            <a:chExt cx="2709333" cy="541866"/>
          </a:xfrm>
        </p:grpSpPr>
        <p:sp>
          <p:nvSpPr>
            <p:cNvPr id="465" name="Shape 465"/>
            <p:cNvSpPr/>
            <p:nvPr/>
          </p:nvSpPr>
          <p:spPr>
            <a:xfrm>
              <a:off x="0" y="0"/>
              <a:ext cx="2709334" cy="541867"/>
            </a:xfrm>
            <a:prstGeom prst="roundRect">
              <a:avLst>
                <a:gd name="adj" fmla="val 11719"/>
              </a:avLst>
            </a:prstGeom>
            <a:solidFill>
              <a:srgbClr val="FBFA00"/>
            </a:solidFill>
            <a:ln w="12700" cap="flat">
              <a:solidFill>
                <a:srgbClr val="00032B"/>
              </a:solidFill>
              <a:prstDash val="solid"/>
              <a:round/>
            </a:ln>
            <a:effectLst/>
          </p:spPr>
          <p:txBody>
            <a:bodyPr wrap="square" lIns="54186" tIns="54186" rIns="54186" bIns="54186" numCol="1" anchor="ctr">
              <a:noAutofit/>
            </a:bodyPr>
            <a:lstStyle/>
            <a:p>
              <a:pPr lvl="0" algn="ctr" defTabSz="584200">
                <a:defRPr sz="54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+mj-lt"/>
                  <a:ea typeface="+mj-ea"/>
                  <a:cs typeface="+mj-cs"/>
                  <a:sym typeface="News Gothic MT"/>
                </a:defRPr>
              </a:pPr>
            </a:p>
          </p:txBody>
        </p:sp>
        <p:sp>
          <p:nvSpPr>
            <p:cNvPr id="466" name="Shape 466"/>
            <p:cNvSpPr/>
            <p:nvPr/>
          </p:nvSpPr>
          <p:spPr>
            <a:xfrm>
              <a:off x="460538" y="56216"/>
              <a:ext cx="1788257" cy="4294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4186" tIns="54186" rIns="54186" bIns="54186" numCol="1" anchor="ctr">
              <a:spAutoFit/>
            </a:bodyPr>
            <a:lstStyle>
              <a:lvl1pPr marL="52446" marR="52446" algn="ctr">
                <a:buClr>
                  <a:srgbClr val="00032B"/>
                </a:buClr>
                <a:buFont typeface="Arial"/>
                <a:defRPr b="1" sz="2200">
                  <a:solidFill>
                    <a:srgbClr val="00032B"/>
                  </a:solidFill>
                  <a:uFill>
                    <a:solidFill>
                      <a:srgbClr val="00032B"/>
                    </a:solidFill>
                  </a:uFill>
                  <a:latin typeface="+mn-lt"/>
                  <a:ea typeface="+mn-ea"/>
                  <a:cs typeface="+mn-cs"/>
                  <a:sym typeface="Arial"/>
                </a:defRPr>
              </a:lvl1pPr>
            </a:lstStyle>
            <a:p>
              <a:pPr lvl="0">
                <a:defRPr b="0" sz="1800">
                  <a:solidFill>
                    <a:srgbClr val="000000"/>
                  </a:solidFill>
                  <a:uFillTx/>
                </a:defRPr>
              </a:pPr>
              <a:r>
                <a:rPr b="1" sz="2200">
                  <a:solidFill>
                    <a:srgbClr val="00032B"/>
                  </a:solidFill>
                  <a:uFill>
                    <a:solidFill>
                      <a:srgbClr val="00032B"/>
                    </a:solidFill>
                  </a:uFill>
                </a:rPr>
                <a:t>Alternative?</a:t>
              </a:r>
            </a:p>
          </p:txBody>
        </p:sp>
      </p:grpSp>
      <p:sp>
        <p:nvSpPr>
          <p:cNvPr id="525" name="Shape 525"/>
          <p:cNvSpPr/>
          <p:nvPr/>
        </p:nvSpPr>
        <p:spPr>
          <a:xfrm>
            <a:off x="8860044" y="4860439"/>
            <a:ext cx="811584" cy="6376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cubicBezTo>
                  <a:pt x="7200" y="7200"/>
                  <a:pt x="14400" y="14400"/>
                  <a:pt x="21600" y="21600"/>
                </a:cubicBezTo>
              </a:path>
            </a:pathLst>
          </a:custGeom>
          <a:ln w="38100">
            <a:solidFill>
              <a:srgbClr val="0433FF"/>
            </a:solidFill>
            <a:round/>
          </a:ln>
        </p:spPr>
        <p:txBody>
          <a:bodyPr/>
          <a:lstStyle/>
          <a:p>
            <a:pPr lvl="0"/>
          </a:p>
        </p:txBody>
      </p:sp>
      <p:sp>
        <p:nvSpPr>
          <p:cNvPr id="526" name="Shape 526"/>
          <p:cNvSpPr/>
          <p:nvPr/>
        </p:nvSpPr>
        <p:spPr>
          <a:xfrm>
            <a:off x="5077099" y="4860439"/>
            <a:ext cx="87100" cy="6399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cubicBezTo>
                  <a:pt x="14400" y="7200"/>
                  <a:pt x="7200" y="14400"/>
                  <a:pt x="0" y="21600"/>
                </a:cubicBezTo>
              </a:path>
            </a:pathLst>
          </a:custGeom>
          <a:ln w="38100">
            <a:solidFill>
              <a:srgbClr val="0433FF"/>
            </a:solidFill>
            <a:round/>
          </a:ln>
        </p:spPr>
        <p:txBody>
          <a:bodyPr/>
          <a:lstStyle/>
          <a:p>
            <a:pPr lvl="0"/>
          </a:p>
        </p:txBody>
      </p:sp>
      <p:sp>
        <p:nvSpPr>
          <p:cNvPr id="527" name="Shape 527"/>
          <p:cNvSpPr/>
          <p:nvPr/>
        </p:nvSpPr>
        <p:spPr>
          <a:xfrm>
            <a:off x="3040909" y="4860439"/>
            <a:ext cx="1518525" cy="6550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cubicBezTo>
                  <a:pt x="14400" y="7200"/>
                  <a:pt x="7200" y="14400"/>
                  <a:pt x="0" y="21600"/>
                </a:cubicBezTo>
              </a:path>
            </a:pathLst>
          </a:custGeom>
          <a:ln w="38100">
            <a:solidFill>
              <a:srgbClr val="0433FF"/>
            </a:solidFill>
            <a:round/>
          </a:ln>
        </p:spPr>
        <p:txBody>
          <a:bodyPr/>
          <a:lstStyle/>
          <a:p>
            <a:pPr lvl="0"/>
          </a:p>
        </p:txBody>
      </p:sp>
      <p:sp>
        <p:nvSpPr>
          <p:cNvPr id="471" name="Shape 471"/>
          <p:cNvSpPr/>
          <p:nvPr/>
        </p:nvSpPr>
        <p:spPr>
          <a:xfrm rot="20760000">
            <a:off x="3251511" y="4898355"/>
            <a:ext cx="542044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4186" tIns="54186" rIns="54186" bIns="54186">
            <a:spAutoFit/>
          </a:bodyPr>
          <a:lstStyle>
            <a:lvl1pPr>
              <a:buClr>
                <a:srgbClr val="00032B"/>
              </a:buClr>
              <a:buFont typeface="Arial"/>
              <a:defRPr i="1" sz="2400">
                <a:solidFill>
                  <a:srgbClr val="00032B"/>
                </a:solidFill>
                <a:uFill>
                  <a:solidFill>
                    <a:srgbClr val="00032B"/>
                  </a:solidFill>
                </a:u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 lvl="0">
              <a:defRPr i="0" sz="1800">
                <a:solidFill>
                  <a:srgbClr val="000000"/>
                </a:solidFill>
                <a:uFillTx/>
              </a:defRPr>
            </a:pPr>
            <a:r>
              <a:rPr i="1" sz="2400">
                <a:solidFill>
                  <a:srgbClr val="00032B"/>
                </a:solidFill>
                <a:uFill>
                  <a:solidFill>
                    <a:srgbClr val="00032B"/>
                  </a:solidFill>
                </a:uFill>
              </a:rPr>
              <a:t>No</a:t>
            </a:r>
          </a:p>
        </p:txBody>
      </p:sp>
      <p:sp>
        <p:nvSpPr>
          <p:cNvPr id="472" name="Shape 472"/>
          <p:cNvSpPr/>
          <p:nvPr/>
        </p:nvSpPr>
        <p:spPr>
          <a:xfrm rot="17280000">
            <a:off x="4885694" y="5027185"/>
            <a:ext cx="668726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4186" tIns="54186" rIns="54186" bIns="54186">
            <a:spAutoFit/>
          </a:bodyPr>
          <a:lstStyle>
            <a:lvl1pPr>
              <a:buClr>
                <a:srgbClr val="00032B"/>
              </a:buClr>
              <a:buFont typeface="Arial"/>
              <a:defRPr i="1" sz="2400">
                <a:solidFill>
                  <a:srgbClr val="00032B"/>
                </a:solidFill>
                <a:uFill>
                  <a:solidFill>
                    <a:srgbClr val="00032B"/>
                  </a:solidFill>
                </a:u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 lvl="0">
              <a:defRPr i="0" sz="1800">
                <a:solidFill>
                  <a:srgbClr val="000000"/>
                </a:solidFill>
                <a:uFillTx/>
              </a:defRPr>
            </a:pPr>
            <a:r>
              <a:rPr i="1" sz="2400">
                <a:solidFill>
                  <a:srgbClr val="00032B"/>
                </a:solidFill>
                <a:uFill>
                  <a:solidFill>
                    <a:srgbClr val="00032B"/>
                  </a:solidFill>
                </a:uFill>
              </a:rPr>
              <a:t>Yes</a:t>
            </a:r>
          </a:p>
        </p:txBody>
      </p:sp>
      <p:sp>
        <p:nvSpPr>
          <p:cNvPr id="473" name="Shape 473"/>
          <p:cNvSpPr/>
          <p:nvPr/>
        </p:nvSpPr>
        <p:spPr>
          <a:xfrm rot="1080000">
            <a:off x="9006181" y="4853036"/>
            <a:ext cx="668726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4186" tIns="54186" rIns="54186" bIns="54186">
            <a:spAutoFit/>
          </a:bodyPr>
          <a:lstStyle>
            <a:lvl1pPr>
              <a:buClr>
                <a:srgbClr val="00032B"/>
              </a:buClr>
              <a:buFont typeface="Arial"/>
              <a:defRPr i="1" sz="2400">
                <a:solidFill>
                  <a:srgbClr val="00032B"/>
                </a:solidFill>
                <a:uFill>
                  <a:solidFill>
                    <a:srgbClr val="00032B"/>
                  </a:solidFill>
                </a:u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 lvl="0">
              <a:defRPr i="0" sz="1800">
                <a:solidFill>
                  <a:srgbClr val="000000"/>
                </a:solidFill>
                <a:uFillTx/>
              </a:defRPr>
            </a:pPr>
            <a:r>
              <a:rPr i="1" sz="2400">
                <a:solidFill>
                  <a:srgbClr val="00032B"/>
                </a:solidFill>
                <a:uFill>
                  <a:solidFill>
                    <a:srgbClr val="00032B"/>
                  </a:solidFill>
                </a:uFill>
              </a:rPr>
              <a:t>Yes</a:t>
            </a:r>
          </a:p>
        </p:txBody>
      </p:sp>
      <p:sp>
        <p:nvSpPr>
          <p:cNvPr id="474" name="Shape 474"/>
          <p:cNvSpPr/>
          <p:nvPr/>
        </p:nvSpPr>
        <p:spPr>
          <a:xfrm rot="19560000">
            <a:off x="7474668" y="4927986"/>
            <a:ext cx="542044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4186" tIns="54186" rIns="54186" bIns="54186">
            <a:spAutoFit/>
          </a:bodyPr>
          <a:lstStyle>
            <a:lvl1pPr>
              <a:buClr>
                <a:srgbClr val="00032B"/>
              </a:buClr>
              <a:buFont typeface="Arial"/>
              <a:defRPr i="1" sz="2400">
                <a:solidFill>
                  <a:srgbClr val="00032B"/>
                </a:solidFill>
                <a:uFill>
                  <a:solidFill>
                    <a:srgbClr val="00032B"/>
                  </a:solidFill>
                </a:u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 lvl="0">
              <a:defRPr i="0" sz="1800">
                <a:solidFill>
                  <a:srgbClr val="000000"/>
                </a:solidFill>
                <a:uFillTx/>
              </a:defRPr>
            </a:pPr>
            <a:r>
              <a:rPr i="1" sz="2400">
                <a:solidFill>
                  <a:srgbClr val="00032B"/>
                </a:solidFill>
                <a:uFill>
                  <a:solidFill>
                    <a:srgbClr val="00032B"/>
                  </a:solidFill>
                </a:uFill>
              </a:rPr>
              <a:t>No</a:t>
            </a:r>
          </a:p>
        </p:txBody>
      </p:sp>
      <p:grpSp>
        <p:nvGrpSpPr>
          <p:cNvPr id="477" name="Group 477"/>
          <p:cNvGrpSpPr/>
          <p:nvPr/>
        </p:nvGrpSpPr>
        <p:grpSpPr>
          <a:xfrm>
            <a:off x="3793066" y="6847840"/>
            <a:ext cx="2384214" cy="541867"/>
            <a:chOff x="0" y="0"/>
            <a:chExt cx="2384213" cy="541866"/>
          </a:xfrm>
        </p:grpSpPr>
        <p:sp>
          <p:nvSpPr>
            <p:cNvPr id="475" name="Shape 475"/>
            <p:cNvSpPr/>
            <p:nvPr/>
          </p:nvSpPr>
          <p:spPr>
            <a:xfrm>
              <a:off x="0" y="0"/>
              <a:ext cx="2384214" cy="541867"/>
            </a:xfrm>
            <a:prstGeom prst="roundRect">
              <a:avLst>
                <a:gd name="adj" fmla="val 11719"/>
              </a:avLst>
            </a:prstGeom>
            <a:solidFill>
              <a:srgbClr val="FBFA00"/>
            </a:solidFill>
            <a:ln w="12700" cap="flat">
              <a:solidFill>
                <a:srgbClr val="00032B"/>
              </a:solidFill>
              <a:prstDash val="solid"/>
              <a:round/>
            </a:ln>
            <a:effectLst/>
          </p:spPr>
          <p:txBody>
            <a:bodyPr wrap="square" lIns="54186" tIns="54186" rIns="54186" bIns="54186" numCol="1" anchor="ctr">
              <a:noAutofit/>
            </a:bodyPr>
            <a:lstStyle/>
            <a:p>
              <a:pPr lvl="0" algn="ctr" defTabSz="584200">
                <a:defRPr sz="54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+mj-lt"/>
                  <a:ea typeface="+mj-ea"/>
                  <a:cs typeface="+mj-cs"/>
                  <a:sym typeface="News Gothic MT"/>
                </a:defRPr>
              </a:pPr>
            </a:p>
          </p:txBody>
        </p:sp>
        <p:sp>
          <p:nvSpPr>
            <p:cNvPr id="476" name="Shape 476"/>
            <p:cNvSpPr/>
            <p:nvPr/>
          </p:nvSpPr>
          <p:spPr>
            <a:xfrm>
              <a:off x="419663" y="56216"/>
              <a:ext cx="1544888" cy="4294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4186" tIns="54186" rIns="54186" bIns="54186" numCol="1" anchor="ctr">
              <a:spAutoFit/>
            </a:bodyPr>
            <a:lstStyle>
              <a:lvl1pPr marL="52324" marR="52324" algn="ctr">
                <a:buClr>
                  <a:srgbClr val="00032B"/>
                </a:buClr>
                <a:buFont typeface="Arial"/>
                <a:defRPr b="1" sz="2200">
                  <a:solidFill>
                    <a:srgbClr val="00032B"/>
                  </a:solidFill>
                  <a:uFill>
                    <a:solidFill>
                      <a:srgbClr val="00032B"/>
                    </a:solidFill>
                  </a:uFill>
                  <a:latin typeface="+mn-lt"/>
                  <a:ea typeface="+mn-ea"/>
                  <a:cs typeface="+mn-cs"/>
                  <a:sym typeface="Arial"/>
                </a:defRPr>
              </a:lvl1pPr>
            </a:lstStyle>
            <a:p>
              <a:pPr lvl="0">
                <a:defRPr b="0" sz="1800">
                  <a:solidFill>
                    <a:srgbClr val="000000"/>
                  </a:solidFill>
                  <a:uFillTx/>
                </a:defRPr>
              </a:pPr>
              <a:r>
                <a:rPr b="1" sz="2200">
                  <a:solidFill>
                    <a:srgbClr val="00032B"/>
                  </a:solidFill>
                  <a:uFill>
                    <a:solidFill>
                      <a:srgbClr val="00032B"/>
                    </a:solidFill>
                  </a:uFill>
                </a:rPr>
                <a:t>Walkable?</a:t>
              </a:r>
            </a:p>
          </p:txBody>
        </p:sp>
      </p:grpSp>
      <p:grpSp>
        <p:nvGrpSpPr>
          <p:cNvPr id="480" name="Group 480"/>
          <p:cNvGrpSpPr/>
          <p:nvPr/>
        </p:nvGrpSpPr>
        <p:grpSpPr>
          <a:xfrm>
            <a:off x="1842346" y="6827520"/>
            <a:ext cx="1192108" cy="541867"/>
            <a:chOff x="0" y="0"/>
            <a:chExt cx="1192106" cy="541866"/>
          </a:xfrm>
        </p:grpSpPr>
        <p:sp>
          <p:nvSpPr>
            <p:cNvPr id="478" name="Shape 478"/>
            <p:cNvSpPr/>
            <p:nvPr/>
          </p:nvSpPr>
          <p:spPr>
            <a:xfrm>
              <a:off x="0" y="0"/>
              <a:ext cx="1192107" cy="541867"/>
            </a:xfrm>
            <a:prstGeom prst="rect">
              <a:avLst/>
            </a:prstGeom>
            <a:solidFill>
              <a:srgbClr val="00F900"/>
            </a:solidFill>
            <a:ln w="12700" cap="flat">
              <a:solidFill>
                <a:srgbClr val="00032B"/>
              </a:solidFill>
              <a:prstDash val="solid"/>
              <a:miter lim="400000"/>
            </a:ln>
            <a:effectLst/>
          </p:spPr>
          <p:txBody>
            <a:bodyPr wrap="square" lIns="54186" tIns="54186" rIns="54186" bIns="54186" numCol="1" anchor="ctr">
              <a:noAutofit/>
            </a:bodyPr>
            <a:lstStyle/>
            <a:p>
              <a:pPr lvl="0" algn="ctr" defTabSz="584200">
                <a:defRPr sz="54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+mj-lt"/>
                  <a:ea typeface="+mj-ea"/>
                  <a:cs typeface="+mj-cs"/>
                  <a:sym typeface="News Gothic MT"/>
                </a:defRPr>
              </a:pPr>
            </a:p>
          </p:txBody>
        </p:sp>
        <p:sp>
          <p:nvSpPr>
            <p:cNvPr id="479" name="Shape 479"/>
            <p:cNvSpPr/>
            <p:nvPr/>
          </p:nvSpPr>
          <p:spPr>
            <a:xfrm>
              <a:off x="319554" y="45296"/>
              <a:ext cx="552999" cy="4512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4186" tIns="54186" rIns="54186" bIns="54186" numCol="1" anchor="ctr">
              <a:spAutoFit/>
            </a:bodyPr>
            <a:lstStyle>
              <a:lvl1pPr algn="ctr">
                <a:buClr>
                  <a:srgbClr val="00032B"/>
                </a:buClr>
                <a:buFont typeface="Arial"/>
                <a:defRPr sz="2200">
                  <a:solidFill>
                    <a:srgbClr val="00032B"/>
                  </a:solidFill>
                  <a:uFill>
                    <a:solidFill>
                      <a:srgbClr val="00032B"/>
                    </a:solidFill>
                  </a:uFill>
                  <a:latin typeface="+mj-lt"/>
                  <a:ea typeface="+mj-ea"/>
                  <a:cs typeface="+mj-cs"/>
                  <a:sym typeface="News Gothic MT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uFillTx/>
                </a:defRPr>
              </a:pPr>
              <a:r>
                <a:rPr sz="2200">
                  <a:solidFill>
                    <a:srgbClr val="00032B"/>
                  </a:solidFill>
                  <a:uFill>
                    <a:solidFill>
                      <a:srgbClr val="00032B"/>
                    </a:solidFill>
                  </a:uFill>
                </a:rPr>
                <a:t>Yes</a:t>
              </a:r>
            </a:p>
          </p:txBody>
        </p:sp>
      </p:grpSp>
      <p:sp>
        <p:nvSpPr>
          <p:cNvPr id="528" name="Shape 528"/>
          <p:cNvSpPr/>
          <p:nvPr/>
        </p:nvSpPr>
        <p:spPr>
          <a:xfrm>
            <a:off x="2984434" y="6054804"/>
            <a:ext cx="1509152" cy="7663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cubicBezTo>
                  <a:pt x="14400" y="7200"/>
                  <a:pt x="7200" y="14400"/>
                  <a:pt x="0" y="21600"/>
                </a:cubicBezTo>
              </a:path>
            </a:pathLst>
          </a:custGeom>
          <a:ln w="38100">
            <a:solidFill>
              <a:srgbClr val="0433FF"/>
            </a:solidFill>
            <a:round/>
          </a:ln>
        </p:spPr>
        <p:txBody>
          <a:bodyPr/>
          <a:lstStyle/>
          <a:p>
            <a:pPr lvl="0"/>
          </a:p>
        </p:txBody>
      </p:sp>
      <p:sp>
        <p:nvSpPr>
          <p:cNvPr id="482" name="Shape 482"/>
          <p:cNvSpPr/>
          <p:nvPr/>
        </p:nvSpPr>
        <p:spPr>
          <a:xfrm rot="20760000">
            <a:off x="2926391" y="6198835"/>
            <a:ext cx="542044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4186" tIns="54186" rIns="54186" bIns="54186">
            <a:spAutoFit/>
          </a:bodyPr>
          <a:lstStyle>
            <a:lvl1pPr>
              <a:buClr>
                <a:srgbClr val="00032B"/>
              </a:buClr>
              <a:buFont typeface="Arial"/>
              <a:defRPr i="1" sz="2400">
                <a:solidFill>
                  <a:srgbClr val="00032B"/>
                </a:solidFill>
                <a:uFill>
                  <a:solidFill>
                    <a:srgbClr val="00032B"/>
                  </a:solidFill>
                </a:u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 lvl="0">
              <a:defRPr i="0" sz="1800">
                <a:solidFill>
                  <a:srgbClr val="000000"/>
                </a:solidFill>
                <a:uFillTx/>
              </a:defRPr>
            </a:pPr>
            <a:r>
              <a:rPr i="1" sz="2400">
                <a:solidFill>
                  <a:srgbClr val="00032B"/>
                </a:solidFill>
                <a:uFill>
                  <a:solidFill>
                    <a:srgbClr val="00032B"/>
                  </a:solidFill>
                </a:uFill>
              </a:rPr>
              <a:t>No</a:t>
            </a:r>
          </a:p>
        </p:txBody>
      </p:sp>
      <p:sp>
        <p:nvSpPr>
          <p:cNvPr id="529" name="Shape 529"/>
          <p:cNvSpPr/>
          <p:nvPr/>
        </p:nvSpPr>
        <p:spPr>
          <a:xfrm>
            <a:off x="4996376" y="6054804"/>
            <a:ext cx="31786" cy="7866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cubicBezTo>
                  <a:pt x="14400" y="7200"/>
                  <a:pt x="7200" y="14400"/>
                  <a:pt x="0" y="21600"/>
                </a:cubicBezTo>
              </a:path>
            </a:pathLst>
          </a:custGeom>
          <a:ln w="38100">
            <a:solidFill>
              <a:srgbClr val="0433FF"/>
            </a:solidFill>
            <a:round/>
          </a:ln>
        </p:spPr>
        <p:txBody>
          <a:bodyPr/>
          <a:lstStyle/>
          <a:p>
            <a:pPr lvl="0"/>
          </a:p>
        </p:txBody>
      </p:sp>
      <p:sp>
        <p:nvSpPr>
          <p:cNvPr id="484" name="Shape 484"/>
          <p:cNvSpPr/>
          <p:nvPr/>
        </p:nvSpPr>
        <p:spPr>
          <a:xfrm rot="16080000">
            <a:off x="4803698" y="6341975"/>
            <a:ext cx="668726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4186" tIns="54186" rIns="54186" bIns="54186">
            <a:spAutoFit/>
          </a:bodyPr>
          <a:lstStyle>
            <a:lvl1pPr>
              <a:buClr>
                <a:srgbClr val="00032B"/>
              </a:buClr>
              <a:buFont typeface="Arial"/>
              <a:defRPr i="1" sz="2400">
                <a:solidFill>
                  <a:srgbClr val="00032B"/>
                </a:solidFill>
                <a:uFill>
                  <a:solidFill>
                    <a:srgbClr val="00032B"/>
                  </a:solidFill>
                </a:u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 lvl="0">
              <a:defRPr i="0" sz="1800">
                <a:solidFill>
                  <a:srgbClr val="000000"/>
                </a:solidFill>
                <a:uFillTx/>
              </a:defRPr>
            </a:pPr>
            <a:r>
              <a:rPr i="1" sz="2400">
                <a:solidFill>
                  <a:srgbClr val="00032B"/>
                </a:solidFill>
                <a:uFill>
                  <a:solidFill>
                    <a:srgbClr val="00032B"/>
                  </a:solidFill>
                </a:uFill>
              </a:rPr>
              <a:t>Yes</a:t>
            </a:r>
          </a:p>
        </p:txBody>
      </p:sp>
      <p:grpSp>
        <p:nvGrpSpPr>
          <p:cNvPr id="487" name="Group 487"/>
          <p:cNvGrpSpPr/>
          <p:nvPr/>
        </p:nvGrpSpPr>
        <p:grpSpPr>
          <a:xfrm>
            <a:off x="3034453" y="8128000"/>
            <a:ext cx="1192107" cy="541867"/>
            <a:chOff x="0" y="0"/>
            <a:chExt cx="1192106" cy="541866"/>
          </a:xfrm>
        </p:grpSpPr>
        <p:sp>
          <p:nvSpPr>
            <p:cNvPr id="485" name="Shape 485"/>
            <p:cNvSpPr/>
            <p:nvPr/>
          </p:nvSpPr>
          <p:spPr>
            <a:xfrm>
              <a:off x="0" y="0"/>
              <a:ext cx="1192107" cy="541867"/>
            </a:xfrm>
            <a:prstGeom prst="rect">
              <a:avLst/>
            </a:prstGeom>
            <a:solidFill>
              <a:srgbClr val="00F900"/>
            </a:solidFill>
            <a:ln w="12700" cap="flat">
              <a:solidFill>
                <a:srgbClr val="00032B"/>
              </a:solidFill>
              <a:prstDash val="solid"/>
              <a:miter lim="400000"/>
            </a:ln>
            <a:effectLst/>
          </p:spPr>
          <p:txBody>
            <a:bodyPr wrap="square" lIns="54186" tIns="54186" rIns="54186" bIns="54186" numCol="1" anchor="ctr">
              <a:noAutofit/>
            </a:bodyPr>
            <a:lstStyle/>
            <a:p>
              <a:pPr lvl="0" algn="ctr" defTabSz="584200">
                <a:defRPr sz="54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+mj-lt"/>
                  <a:ea typeface="+mj-ea"/>
                  <a:cs typeface="+mj-cs"/>
                  <a:sym typeface="News Gothic MT"/>
                </a:defRPr>
              </a:pPr>
            </a:p>
          </p:txBody>
        </p:sp>
        <p:sp>
          <p:nvSpPr>
            <p:cNvPr id="486" name="Shape 486"/>
            <p:cNvSpPr/>
            <p:nvPr/>
          </p:nvSpPr>
          <p:spPr>
            <a:xfrm>
              <a:off x="319554" y="45296"/>
              <a:ext cx="552999" cy="4512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4186" tIns="54186" rIns="54186" bIns="54186" numCol="1" anchor="ctr">
              <a:spAutoFit/>
            </a:bodyPr>
            <a:lstStyle>
              <a:lvl1pPr algn="ctr">
                <a:buClr>
                  <a:srgbClr val="00032B"/>
                </a:buClr>
                <a:buFont typeface="Arial"/>
                <a:defRPr sz="2200">
                  <a:solidFill>
                    <a:srgbClr val="00032B"/>
                  </a:solidFill>
                  <a:uFill>
                    <a:solidFill>
                      <a:srgbClr val="00032B"/>
                    </a:solidFill>
                  </a:uFill>
                  <a:latin typeface="+mj-lt"/>
                  <a:ea typeface="+mj-ea"/>
                  <a:cs typeface="+mj-cs"/>
                  <a:sym typeface="News Gothic MT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uFillTx/>
                </a:defRPr>
              </a:pPr>
              <a:r>
                <a:rPr sz="2200">
                  <a:solidFill>
                    <a:srgbClr val="00032B"/>
                  </a:solidFill>
                  <a:uFill>
                    <a:solidFill>
                      <a:srgbClr val="00032B"/>
                    </a:solidFill>
                  </a:uFill>
                </a:rPr>
                <a:t>Yes</a:t>
              </a:r>
            </a:p>
          </p:txBody>
        </p:sp>
      </p:grpSp>
      <p:sp>
        <p:nvSpPr>
          <p:cNvPr id="530" name="Shape 530"/>
          <p:cNvSpPr/>
          <p:nvPr/>
        </p:nvSpPr>
        <p:spPr>
          <a:xfrm>
            <a:off x="3923928" y="7395924"/>
            <a:ext cx="767964" cy="7257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cubicBezTo>
                  <a:pt x="14400" y="7200"/>
                  <a:pt x="7200" y="14400"/>
                  <a:pt x="0" y="21600"/>
                </a:cubicBezTo>
              </a:path>
            </a:pathLst>
          </a:custGeom>
          <a:ln w="38100">
            <a:solidFill>
              <a:srgbClr val="0433FF"/>
            </a:solidFill>
            <a:round/>
          </a:ln>
        </p:spPr>
        <p:txBody>
          <a:bodyPr/>
          <a:lstStyle/>
          <a:p>
            <a:pPr lvl="0"/>
          </a:p>
        </p:txBody>
      </p:sp>
      <p:sp>
        <p:nvSpPr>
          <p:cNvPr id="489" name="Shape 489"/>
          <p:cNvSpPr/>
          <p:nvPr/>
        </p:nvSpPr>
        <p:spPr>
          <a:xfrm rot="20040000">
            <a:off x="3680236" y="7517984"/>
            <a:ext cx="542044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4186" tIns="54186" rIns="54186" bIns="54186">
            <a:spAutoFit/>
          </a:bodyPr>
          <a:lstStyle>
            <a:lvl1pPr>
              <a:buClr>
                <a:srgbClr val="00032B"/>
              </a:buClr>
              <a:buFont typeface="Arial"/>
              <a:defRPr i="1" sz="2400">
                <a:solidFill>
                  <a:srgbClr val="00032B"/>
                </a:solidFill>
                <a:uFill>
                  <a:solidFill>
                    <a:srgbClr val="00032B"/>
                  </a:solidFill>
                </a:u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 lvl="0">
              <a:defRPr i="0" sz="1800">
                <a:solidFill>
                  <a:srgbClr val="000000"/>
                </a:solidFill>
                <a:uFillTx/>
              </a:defRPr>
            </a:pPr>
            <a:r>
              <a:rPr i="1" sz="2400">
                <a:solidFill>
                  <a:srgbClr val="00032B"/>
                </a:solidFill>
                <a:uFill>
                  <a:solidFill>
                    <a:srgbClr val="00032B"/>
                  </a:solidFill>
                </a:uFill>
              </a:rPr>
              <a:t>No</a:t>
            </a:r>
          </a:p>
        </p:txBody>
      </p:sp>
      <p:sp>
        <p:nvSpPr>
          <p:cNvPr id="531" name="Shape 531"/>
          <p:cNvSpPr/>
          <p:nvPr/>
        </p:nvSpPr>
        <p:spPr>
          <a:xfrm>
            <a:off x="5184604" y="7395924"/>
            <a:ext cx="522217" cy="7257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cubicBezTo>
                  <a:pt x="7200" y="7200"/>
                  <a:pt x="14400" y="14400"/>
                  <a:pt x="21600" y="21600"/>
                </a:cubicBezTo>
              </a:path>
            </a:pathLst>
          </a:custGeom>
          <a:ln w="38100">
            <a:solidFill>
              <a:srgbClr val="0433FF"/>
            </a:solidFill>
            <a:round/>
          </a:ln>
        </p:spPr>
        <p:txBody>
          <a:bodyPr/>
          <a:lstStyle/>
          <a:p>
            <a:pPr lvl="0"/>
          </a:p>
        </p:txBody>
      </p:sp>
      <p:grpSp>
        <p:nvGrpSpPr>
          <p:cNvPr id="493" name="Group 493"/>
          <p:cNvGrpSpPr/>
          <p:nvPr/>
        </p:nvGrpSpPr>
        <p:grpSpPr>
          <a:xfrm>
            <a:off x="5310293" y="8128000"/>
            <a:ext cx="1192107" cy="541867"/>
            <a:chOff x="0" y="0"/>
            <a:chExt cx="1192106" cy="541866"/>
          </a:xfrm>
        </p:grpSpPr>
        <p:sp>
          <p:nvSpPr>
            <p:cNvPr id="491" name="Shape 491"/>
            <p:cNvSpPr/>
            <p:nvPr/>
          </p:nvSpPr>
          <p:spPr>
            <a:xfrm>
              <a:off x="0" y="0"/>
              <a:ext cx="1192107" cy="541867"/>
            </a:xfrm>
            <a:prstGeom prst="rect">
              <a:avLst/>
            </a:prstGeom>
            <a:solidFill>
              <a:srgbClr val="FF2734"/>
            </a:solidFill>
            <a:ln w="12700" cap="flat">
              <a:solidFill>
                <a:srgbClr val="00032B"/>
              </a:solidFill>
              <a:prstDash val="solid"/>
              <a:miter lim="400000"/>
            </a:ln>
            <a:effectLst/>
          </p:spPr>
          <p:txBody>
            <a:bodyPr wrap="square" lIns="54186" tIns="54186" rIns="54186" bIns="54186" numCol="1" anchor="ctr">
              <a:noAutofit/>
            </a:bodyPr>
            <a:lstStyle/>
            <a:p>
              <a:pPr lvl="0" algn="ctr" defTabSz="584200">
                <a:defRPr sz="54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+mj-lt"/>
                  <a:ea typeface="+mj-ea"/>
                  <a:cs typeface="+mj-cs"/>
                  <a:sym typeface="News Gothic MT"/>
                </a:defRPr>
              </a:pPr>
            </a:p>
          </p:txBody>
        </p:sp>
        <p:sp>
          <p:nvSpPr>
            <p:cNvPr id="492" name="Shape 492"/>
            <p:cNvSpPr/>
            <p:nvPr/>
          </p:nvSpPr>
          <p:spPr>
            <a:xfrm>
              <a:off x="349295" y="45296"/>
              <a:ext cx="493517" cy="4512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4186" tIns="54186" rIns="54186" bIns="54186" numCol="1" anchor="ctr">
              <a:spAutoFit/>
            </a:bodyPr>
            <a:lstStyle>
              <a:lvl1pPr algn="ctr">
                <a:buClr>
                  <a:srgbClr val="00032B"/>
                </a:buClr>
                <a:buFont typeface="Arial"/>
                <a:defRPr sz="2200">
                  <a:solidFill>
                    <a:srgbClr val="00032B"/>
                  </a:solidFill>
                  <a:uFill>
                    <a:solidFill>
                      <a:srgbClr val="00032B"/>
                    </a:solidFill>
                  </a:uFill>
                  <a:latin typeface="+mj-lt"/>
                  <a:ea typeface="+mj-ea"/>
                  <a:cs typeface="+mj-cs"/>
                  <a:sym typeface="News Gothic MT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uFillTx/>
                </a:defRPr>
              </a:pPr>
              <a:r>
                <a:rPr sz="2200">
                  <a:solidFill>
                    <a:srgbClr val="00032B"/>
                  </a:solidFill>
                  <a:uFill>
                    <a:solidFill>
                      <a:srgbClr val="00032B"/>
                    </a:solidFill>
                  </a:uFill>
                </a:rPr>
                <a:t>No</a:t>
              </a:r>
            </a:p>
          </p:txBody>
        </p:sp>
      </p:grpSp>
      <p:sp>
        <p:nvSpPr>
          <p:cNvPr id="494" name="Shape 494"/>
          <p:cNvSpPr/>
          <p:nvPr/>
        </p:nvSpPr>
        <p:spPr>
          <a:xfrm rot="1980000">
            <a:off x="4794901" y="7567224"/>
            <a:ext cx="668727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4186" tIns="54186" rIns="54186" bIns="54186">
            <a:spAutoFit/>
          </a:bodyPr>
          <a:lstStyle>
            <a:lvl1pPr>
              <a:buClr>
                <a:srgbClr val="00032B"/>
              </a:buClr>
              <a:buFont typeface="Arial"/>
              <a:defRPr i="1" sz="2400">
                <a:solidFill>
                  <a:srgbClr val="00032B"/>
                </a:solidFill>
                <a:uFill>
                  <a:solidFill>
                    <a:srgbClr val="00032B"/>
                  </a:solidFill>
                </a:u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 lvl="0">
              <a:defRPr i="0" sz="1800">
                <a:solidFill>
                  <a:srgbClr val="000000"/>
                </a:solidFill>
                <a:uFillTx/>
              </a:defRPr>
            </a:pPr>
            <a:r>
              <a:rPr i="1" sz="2400">
                <a:solidFill>
                  <a:srgbClr val="00032B"/>
                </a:solidFill>
                <a:uFill>
                  <a:solidFill>
                    <a:srgbClr val="00032B"/>
                  </a:solidFill>
                </a:uFill>
              </a:rPr>
              <a:t>Yes</a:t>
            </a:r>
          </a:p>
        </p:txBody>
      </p:sp>
      <p:grpSp>
        <p:nvGrpSpPr>
          <p:cNvPr id="497" name="Group 497"/>
          <p:cNvGrpSpPr/>
          <p:nvPr/>
        </p:nvGrpSpPr>
        <p:grpSpPr>
          <a:xfrm>
            <a:off x="8778240" y="6829777"/>
            <a:ext cx="2384214" cy="541868"/>
            <a:chOff x="0" y="0"/>
            <a:chExt cx="2384213" cy="541866"/>
          </a:xfrm>
        </p:grpSpPr>
        <p:sp>
          <p:nvSpPr>
            <p:cNvPr id="495" name="Shape 495"/>
            <p:cNvSpPr/>
            <p:nvPr/>
          </p:nvSpPr>
          <p:spPr>
            <a:xfrm>
              <a:off x="0" y="0"/>
              <a:ext cx="2384214" cy="541867"/>
            </a:xfrm>
            <a:prstGeom prst="roundRect">
              <a:avLst>
                <a:gd name="adj" fmla="val 11719"/>
              </a:avLst>
            </a:prstGeom>
            <a:solidFill>
              <a:srgbClr val="FBFA00"/>
            </a:solidFill>
            <a:ln w="12700" cap="flat">
              <a:solidFill>
                <a:srgbClr val="00032B"/>
              </a:solidFill>
              <a:prstDash val="solid"/>
              <a:round/>
            </a:ln>
            <a:effectLst/>
          </p:spPr>
          <p:txBody>
            <a:bodyPr wrap="square" lIns="54186" tIns="54186" rIns="54186" bIns="54186" numCol="1" anchor="ctr">
              <a:noAutofit/>
            </a:bodyPr>
            <a:lstStyle/>
            <a:p>
              <a:pPr lvl="0" algn="ctr" defTabSz="584200">
                <a:defRPr sz="54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+mj-lt"/>
                  <a:ea typeface="+mj-ea"/>
                  <a:cs typeface="+mj-cs"/>
                  <a:sym typeface="News Gothic MT"/>
                </a:defRPr>
              </a:pPr>
            </a:p>
          </p:txBody>
        </p:sp>
        <p:sp>
          <p:nvSpPr>
            <p:cNvPr id="496" name="Shape 496"/>
            <p:cNvSpPr/>
            <p:nvPr/>
          </p:nvSpPr>
          <p:spPr>
            <a:xfrm>
              <a:off x="391082" y="56216"/>
              <a:ext cx="1602050" cy="4294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4186" tIns="54186" rIns="54186" bIns="54186" numCol="1" anchor="ctr">
              <a:spAutoFit/>
            </a:bodyPr>
            <a:lstStyle>
              <a:lvl1pPr marL="52324" marR="52324" algn="ctr">
                <a:buClr>
                  <a:srgbClr val="00032B"/>
                </a:buClr>
                <a:buFont typeface="Arial"/>
                <a:defRPr b="1" sz="2200">
                  <a:solidFill>
                    <a:srgbClr val="00032B"/>
                  </a:solidFill>
                  <a:uFill>
                    <a:solidFill>
                      <a:srgbClr val="00032B"/>
                    </a:solidFill>
                  </a:uFill>
                  <a:latin typeface="+mn-lt"/>
                  <a:ea typeface="+mn-ea"/>
                  <a:cs typeface="+mn-cs"/>
                  <a:sym typeface="Arial"/>
                </a:defRPr>
              </a:lvl1pPr>
            </a:lstStyle>
            <a:p>
              <a:pPr lvl="0">
                <a:defRPr b="0" sz="1800">
                  <a:solidFill>
                    <a:srgbClr val="000000"/>
                  </a:solidFill>
                  <a:uFillTx/>
                </a:defRPr>
              </a:pPr>
              <a:r>
                <a:rPr b="1" sz="2200">
                  <a:solidFill>
                    <a:srgbClr val="00032B"/>
                  </a:solidFill>
                  <a:uFill>
                    <a:solidFill>
                      <a:srgbClr val="00032B"/>
                    </a:solidFill>
                  </a:uFill>
                </a:rPr>
                <a:t>Driveable?</a:t>
              </a:r>
            </a:p>
          </p:txBody>
        </p:sp>
      </p:grpSp>
      <p:grpSp>
        <p:nvGrpSpPr>
          <p:cNvPr id="500" name="Group 500"/>
          <p:cNvGrpSpPr/>
          <p:nvPr/>
        </p:nvGrpSpPr>
        <p:grpSpPr>
          <a:xfrm>
            <a:off x="6935893" y="6827520"/>
            <a:ext cx="1192108" cy="541867"/>
            <a:chOff x="0" y="0"/>
            <a:chExt cx="1192106" cy="541866"/>
          </a:xfrm>
        </p:grpSpPr>
        <p:sp>
          <p:nvSpPr>
            <p:cNvPr id="498" name="Shape 498"/>
            <p:cNvSpPr/>
            <p:nvPr/>
          </p:nvSpPr>
          <p:spPr>
            <a:xfrm>
              <a:off x="0" y="0"/>
              <a:ext cx="1192107" cy="541867"/>
            </a:xfrm>
            <a:prstGeom prst="rect">
              <a:avLst/>
            </a:prstGeom>
            <a:solidFill>
              <a:srgbClr val="00F900"/>
            </a:solidFill>
            <a:ln w="12700" cap="flat">
              <a:solidFill>
                <a:srgbClr val="00032B"/>
              </a:solidFill>
              <a:prstDash val="solid"/>
              <a:miter lim="400000"/>
            </a:ln>
            <a:effectLst/>
          </p:spPr>
          <p:txBody>
            <a:bodyPr wrap="square" lIns="54186" tIns="54186" rIns="54186" bIns="54186" numCol="1" anchor="ctr">
              <a:noAutofit/>
            </a:bodyPr>
            <a:lstStyle/>
            <a:p>
              <a:pPr lvl="0" algn="ctr" defTabSz="584200">
                <a:defRPr sz="54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+mj-lt"/>
                  <a:ea typeface="+mj-ea"/>
                  <a:cs typeface="+mj-cs"/>
                  <a:sym typeface="News Gothic MT"/>
                </a:defRPr>
              </a:pPr>
            </a:p>
          </p:txBody>
        </p:sp>
        <p:sp>
          <p:nvSpPr>
            <p:cNvPr id="499" name="Shape 499"/>
            <p:cNvSpPr/>
            <p:nvPr/>
          </p:nvSpPr>
          <p:spPr>
            <a:xfrm>
              <a:off x="319554" y="45296"/>
              <a:ext cx="552999" cy="4512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4186" tIns="54186" rIns="54186" bIns="54186" numCol="1" anchor="ctr">
              <a:spAutoFit/>
            </a:bodyPr>
            <a:lstStyle>
              <a:lvl1pPr algn="ctr">
                <a:buClr>
                  <a:srgbClr val="00032B"/>
                </a:buClr>
                <a:buFont typeface="Arial"/>
                <a:defRPr sz="2200">
                  <a:solidFill>
                    <a:srgbClr val="00032B"/>
                  </a:solidFill>
                  <a:uFill>
                    <a:solidFill>
                      <a:srgbClr val="00032B"/>
                    </a:solidFill>
                  </a:uFill>
                  <a:latin typeface="+mj-lt"/>
                  <a:ea typeface="+mj-ea"/>
                  <a:cs typeface="+mj-cs"/>
                  <a:sym typeface="News Gothic MT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uFillTx/>
                </a:defRPr>
              </a:pPr>
              <a:r>
                <a:rPr sz="2200">
                  <a:solidFill>
                    <a:srgbClr val="00032B"/>
                  </a:solidFill>
                  <a:uFill>
                    <a:solidFill>
                      <a:srgbClr val="00032B"/>
                    </a:solidFill>
                  </a:uFill>
                </a:rPr>
                <a:t>Yes</a:t>
              </a:r>
            </a:p>
          </p:txBody>
        </p:sp>
      </p:grpSp>
      <p:sp>
        <p:nvSpPr>
          <p:cNvPr id="532" name="Shape 532"/>
          <p:cNvSpPr/>
          <p:nvPr/>
        </p:nvSpPr>
        <p:spPr>
          <a:xfrm>
            <a:off x="8054337" y="6052546"/>
            <a:ext cx="1448056" cy="7686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cubicBezTo>
                  <a:pt x="14400" y="7200"/>
                  <a:pt x="7200" y="14400"/>
                  <a:pt x="0" y="21600"/>
                </a:cubicBezTo>
              </a:path>
            </a:pathLst>
          </a:custGeom>
          <a:ln w="38100">
            <a:solidFill>
              <a:srgbClr val="0433FF"/>
            </a:solidFill>
            <a:round/>
          </a:ln>
        </p:spPr>
        <p:txBody>
          <a:bodyPr/>
          <a:lstStyle/>
          <a:p>
            <a:pPr lvl="0"/>
          </a:p>
        </p:txBody>
      </p:sp>
      <p:sp>
        <p:nvSpPr>
          <p:cNvPr id="502" name="Shape 502"/>
          <p:cNvSpPr/>
          <p:nvPr/>
        </p:nvSpPr>
        <p:spPr>
          <a:xfrm rot="20760000">
            <a:off x="8232169" y="6090461"/>
            <a:ext cx="542044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4186" tIns="54186" rIns="54186" bIns="54186">
            <a:spAutoFit/>
          </a:bodyPr>
          <a:lstStyle>
            <a:lvl1pPr>
              <a:buClr>
                <a:srgbClr val="00032B"/>
              </a:buClr>
              <a:buFont typeface="Arial"/>
              <a:defRPr i="1" sz="2400">
                <a:solidFill>
                  <a:srgbClr val="00032B"/>
                </a:solidFill>
                <a:uFill>
                  <a:solidFill>
                    <a:srgbClr val="00032B"/>
                  </a:solidFill>
                </a:u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 lvl="0">
              <a:defRPr i="0" sz="1800">
                <a:solidFill>
                  <a:srgbClr val="000000"/>
                </a:solidFill>
                <a:uFillTx/>
              </a:defRPr>
            </a:pPr>
            <a:r>
              <a:rPr i="1" sz="2400">
                <a:solidFill>
                  <a:srgbClr val="00032B"/>
                </a:solidFill>
                <a:uFill>
                  <a:solidFill>
                    <a:srgbClr val="00032B"/>
                  </a:solidFill>
                </a:uFill>
              </a:rPr>
              <a:t>No</a:t>
            </a:r>
          </a:p>
        </p:txBody>
      </p:sp>
      <p:sp>
        <p:nvSpPr>
          <p:cNvPr id="533" name="Shape 533"/>
          <p:cNvSpPr/>
          <p:nvPr/>
        </p:nvSpPr>
        <p:spPr>
          <a:xfrm>
            <a:off x="9981683" y="6052546"/>
            <a:ext cx="31519" cy="7708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cubicBezTo>
                  <a:pt x="14400" y="7200"/>
                  <a:pt x="7200" y="14400"/>
                  <a:pt x="0" y="21600"/>
                </a:cubicBezTo>
              </a:path>
            </a:pathLst>
          </a:custGeom>
          <a:ln w="38100">
            <a:solidFill>
              <a:srgbClr val="0433FF"/>
            </a:solidFill>
            <a:round/>
          </a:ln>
        </p:spPr>
        <p:txBody>
          <a:bodyPr/>
          <a:lstStyle/>
          <a:p>
            <a:pPr lvl="0"/>
          </a:p>
        </p:txBody>
      </p:sp>
      <p:sp>
        <p:nvSpPr>
          <p:cNvPr id="504" name="Shape 504"/>
          <p:cNvSpPr/>
          <p:nvPr/>
        </p:nvSpPr>
        <p:spPr>
          <a:xfrm rot="16140000">
            <a:off x="9787180" y="6233204"/>
            <a:ext cx="668727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4186" tIns="54186" rIns="54186" bIns="54186">
            <a:spAutoFit/>
          </a:bodyPr>
          <a:lstStyle>
            <a:lvl1pPr>
              <a:buClr>
                <a:srgbClr val="00032B"/>
              </a:buClr>
              <a:buFont typeface="Arial"/>
              <a:defRPr i="1" sz="2400">
                <a:solidFill>
                  <a:srgbClr val="00032B"/>
                </a:solidFill>
                <a:uFill>
                  <a:solidFill>
                    <a:srgbClr val="00032B"/>
                  </a:solidFill>
                </a:u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 lvl="0">
              <a:defRPr i="0" sz="1800">
                <a:solidFill>
                  <a:srgbClr val="000000"/>
                </a:solidFill>
                <a:uFillTx/>
              </a:defRPr>
            </a:pPr>
            <a:r>
              <a:rPr i="1" sz="2400">
                <a:solidFill>
                  <a:srgbClr val="00032B"/>
                </a:solidFill>
                <a:uFill>
                  <a:solidFill>
                    <a:srgbClr val="00032B"/>
                  </a:solidFill>
                </a:uFill>
              </a:rPr>
              <a:t>Yes</a:t>
            </a:r>
          </a:p>
        </p:txBody>
      </p:sp>
      <p:grpSp>
        <p:nvGrpSpPr>
          <p:cNvPr id="507" name="Group 507"/>
          <p:cNvGrpSpPr/>
          <p:nvPr/>
        </p:nvGrpSpPr>
        <p:grpSpPr>
          <a:xfrm>
            <a:off x="8236373" y="8128000"/>
            <a:ext cx="1192108" cy="541867"/>
            <a:chOff x="0" y="0"/>
            <a:chExt cx="1192106" cy="541866"/>
          </a:xfrm>
        </p:grpSpPr>
        <p:sp>
          <p:nvSpPr>
            <p:cNvPr id="505" name="Shape 505"/>
            <p:cNvSpPr/>
            <p:nvPr/>
          </p:nvSpPr>
          <p:spPr>
            <a:xfrm>
              <a:off x="0" y="0"/>
              <a:ext cx="1192107" cy="541867"/>
            </a:xfrm>
            <a:prstGeom prst="rect">
              <a:avLst/>
            </a:prstGeom>
            <a:solidFill>
              <a:srgbClr val="00F900"/>
            </a:solidFill>
            <a:ln w="12700" cap="flat">
              <a:solidFill>
                <a:srgbClr val="00032B"/>
              </a:solidFill>
              <a:prstDash val="solid"/>
              <a:miter lim="400000"/>
            </a:ln>
            <a:effectLst/>
          </p:spPr>
          <p:txBody>
            <a:bodyPr wrap="square" lIns="54186" tIns="54186" rIns="54186" bIns="54186" numCol="1" anchor="ctr">
              <a:noAutofit/>
            </a:bodyPr>
            <a:lstStyle/>
            <a:p>
              <a:pPr lvl="0" algn="ctr" defTabSz="584200">
                <a:defRPr sz="54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+mj-lt"/>
                  <a:ea typeface="+mj-ea"/>
                  <a:cs typeface="+mj-cs"/>
                  <a:sym typeface="News Gothic MT"/>
                </a:defRPr>
              </a:pPr>
            </a:p>
          </p:txBody>
        </p:sp>
        <p:sp>
          <p:nvSpPr>
            <p:cNvPr id="506" name="Shape 506"/>
            <p:cNvSpPr/>
            <p:nvPr/>
          </p:nvSpPr>
          <p:spPr>
            <a:xfrm>
              <a:off x="319554" y="45296"/>
              <a:ext cx="552999" cy="4512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4186" tIns="54186" rIns="54186" bIns="54186" numCol="1" anchor="ctr">
              <a:spAutoFit/>
            </a:bodyPr>
            <a:lstStyle>
              <a:lvl1pPr algn="ctr">
                <a:buClr>
                  <a:srgbClr val="00032B"/>
                </a:buClr>
                <a:buFont typeface="Arial"/>
                <a:defRPr sz="2200">
                  <a:solidFill>
                    <a:srgbClr val="00032B"/>
                  </a:solidFill>
                  <a:uFill>
                    <a:solidFill>
                      <a:srgbClr val="00032B"/>
                    </a:solidFill>
                  </a:uFill>
                  <a:latin typeface="+mj-lt"/>
                  <a:ea typeface="+mj-ea"/>
                  <a:cs typeface="+mj-cs"/>
                  <a:sym typeface="News Gothic MT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uFillTx/>
                </a:defRPr>
              </a:pPr>
              <a:r>
                <a:rPr sz="2200">
                  <a:solidFill>
                    <a:srgbClr val="00032B"/>
                  </a:solidFill>
                  <a:uFill>
                    <a:solidFill>
                      <a:srgbClr val="00032B"/>
                    </a:solidFill>
                  </a:uFill>
                </a:rPr>
                <a:t>Yes</a:t>
              </a:r>
            </a:p>
          </p:txBody>
        </p:sp>
      </p:grpSp>
      <p:sp>
        <p:nvSpPr>
          <p:cNvPr id="534" name="Shape 534"/>
          <p:cNvSpPr/>
          <p:nvPr/>
        </p:nvSpPr>
        <p:spPr>
          <a:xfrm>
            <a:off x="9075471" y="7377862"/>
            <a:ext cx="651947" cy="7437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cubicBezTo>
                  <a:pt x="14400" y="7200"/>
                  <a:pt x="7200" y="14400"/>
                  <a:pt x="0" y="21600"/>
                </a:cubicBezTo>
              </a:path>
            </a:pathLst>
          </a:custGeom>
          <a:ln w="38100">
            <a:solidFill>
              <a:srgbClr val="0433FF"/>
            </a:solidFill>
            <a:round/>
          </a:ln>
        </p:spPr>
        <p:txBody>
          <a:bodyPr/>
          <a:lstStyle/>
          <a:p>
            <a:pPr lvl="0"/>
          </a:p>
        </p:txBody>
      </p:sp>
      <p:sp>
        <p:nvSpPr>
          <p:cNvPr id="509" name="Shape 509"/>
          <p:cNvSpPr/>
          <p:nvPr/>
        </p:nvSpPr>
        <p:spPr>
          <a:xfrm rot="19920000">
            <a:off x="8882882" y="7413807"/>
            <a:ext cx="542044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4186" tIns="54186" rIns="54186" bIns="54186">
            <a:spAutoFit/>
          </a:bodyPr>
          <a:lstStyle>
            <a:lvl1pPr>
              <a:buClr>
                <a:srgbClr val="00032B"/>
              </a:buClr>
              <a:buFont typeface="Arial"/>
              <a:defRPr i="1" sz="2400">
                <a:solidFill>
                  <a:srgbClr val="00032B"/>
                </a:solidFill>
                <a:uFill>
                  <a:solidFill>
                    <a:srgbClr val="00032B"/>
                  </a:solidFill>
                </a:u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 lvl="0">
              <a:defRPr i="0" sz="1800">
                <a:solidFill>
                  <a:srgbClr val="000000"/>
                </a:solidFill>
                <a:uFillTx/>
              </a:defRPr>
            </a:pPr>
            <a:r>
              <a:rPr i="1" sz="2400">
                <a:solidFill>
                  <a:srgbClr val="00032B"/>
                </a:solidFill>
                <a:uFill>
                  <a:solidFill>
                    <a:srgbClr val="00032B"/>
                  </a:solidFill>
                </a:uFill>
              </a:rPr>
              <a:t>No</a:t>
            </a:r>
          </a:p>
        </p:txBody>
      </p:sp>
      <p:sp>
        <p:nvSpPr>
          <p:cNvPr id="535" name="Shape 535"/>
          <p:cNvSpPr/>
          <p:nvPr/>
        </p:nvSpPr>
        <p:spPr>
          <a:xfrm>
            <a:off x="10189757" y="7377862"/>
            <a:ext cx="590621" cy="7460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cubicBezTo>
                  <a:pt x="7200" y="7200"/>
                  <a:pt x="14400" y="14400"/>
                  <a:pt x="21600" y="21600"/>
                </a:cubicBezTo>
              </a:path>
            </a:pathLst>
          </a:custGeom>
          <a:ln w="38100">
            <a:solidFill>
              <a:srgbClr val="0433FF"/>
            </a:solidFill>
            <a:round/>
          </a:ln>
        </p:spPr>
        <p:txBody>
          <a:bodyPr/>
          <a:lstStyle/>
          <a:p>
            <a:pPr lvl="0"/>
          </a:p>
        </p:txBody>
      </p:sp>
      <p:grpSp>
        <p:nvGrpSpPr>
          <p:cNvPr id="513" name="Group 513"/>
          <p:cNvGrpSpPr/>
          <p:nvPr/>
        </p:nvGrpSpPr>
        <p:grpSpPr>
          <a:xfrm>
            <a:off x="10403840" y="8130257"/>
            <a:ext cx="1192107" cy="541868"/>
            <a:chOff x="0" y="0"/>
            <a:chExt cx="1192106" cy="541866"/>
          </a:xfrm>
        </p:grpSpPr>
        <p:sp>
          <p:nvSpPr>
            <p:cNvPr id="511" name="Shape 511"/>
            <p:cNvSpPr/>
            <p:nvPr/>
          </p:nvSpPr>
          <p:spPr>
            <a:xfrm>
              <a:off x="0" y="0"/>
              <a:ext cx="1192107" cy="541867"/>
            </a:xfrm>
            <a:prstGeom prst="rect">
              <a:avLst/>
            </a:prstGeom>
            <a:solidFill>
              <a:srgbClr val="FF2734"/>
            </a:solidFill>
            <a:ln w="12700" cap="flat">
              <a:solidFill>
                <a:srgbClr val="00032B"/>
              </a:solidFill>
              <a:prstDash val="solid"/>
              <a:miter lim="400000"/>
            </a:ln>
            <a:effectLst/>
          </p:spPr>
          <p:txBody>
            <a:bodyPr wrap="square" lIns="54186" tIns="54186" rIns="54186" bIns="54186" numCol="1" anchor="ctr">
              <a:noAutofit/>
            </a:bodyPr>
            <a:lstStyle/>
            <a:p>
              <a:pPr lvl="0" algn="ctr" defTabSz="584200">
                <a:defRPr sz="54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+mj-lt"/>
                  <a:ea typeface="+mj-ea"/>
                  <a:cs typeface="+mj-cs"/>
                  <a:sym typeface="News Gothic MT"/>
                </a:defRPr>
              </a:pPr>
            </a:p>
          </p:txBody>
        </p:sp>
        <p:sp>
          <p:nvSpPr>
            <p:cNvPr id="512" name="Shape 512"/>
            <p:cNvSpPr/>
            <p:nvPr/>
          </p:nvSpPr>
          <p:spPr>
            <a:xfrm>
              <a:off x="349295" y="45296"/>
              <a:ext cx="493517" cy="4512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4186" tIns="54186" rIns="54186" bIns="54186" numCol="1" anchor="ctr">
              <a:spAutoFit/>
            </a:bodyPr>
            <a:lstStyle>
              <a:lvl1pPr algn="ctr">
                <a:buClr>
                  <a:srgbClr val="00032B"/>
                </a:buClr>
                <a:buFont typeface="Arial"/>
                <a:defRPr sz="2200">
                  <a:solidFill>
                    <a:srgbClr val="00032B"/>
                  </a:solidFill>
                  <a:uFill>
                    <a:solidFill>
                      <a:srgbClr val="00032B"/>
                    </a:solidFill>
                  </a:uFill>
                  <a:latin typeface="+mj-lt"/>
                  <a:ea typeface="+mj-ea"/>
                  <a:cs typeface="+mj-cs"/>
                  <a:sym typeface="News Gothic MT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uFillTx/>
                </a:defRPr>
              </a:pPr>
              <a:r>
                <a:rPr sz="2200">
                  <a:solidFill>
                    <a:srgbClr val="00032B"/>
                  </a:solidFill>
                  <a:uFill>
                    <a:solidFill>
                      <a:srgbClr val="00032B"/>
                    </a:solidFill>
                  </a:uFill>
                </a:rPr>
                <a:t>No</a:t>
              </a:r>
            </a:p>
          </p:txBody>
        </p:sp>
      </p:grpSp>
      <p:sp>
        <p:nvSpPr>
          <p:cNvPr id="514" name="Shape 514"/>
          <p:cNvSpPr/>
          <p:nvPr/>
        </p:nvSpPr>
        <p:spPr>
          <a:xfrm rot="1680000">
            <a:off x="10361791" y="7465707"/>
            <a:ext cx="668727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4186" tIns="54186" rIns="54186" bIns="54186">
            <a:spAutoFit/>
          </a:bodyPr>
          <a:lstStyle>
            <a:lvl1pPr>
              <a:buClr>
                <a:srgbClr val="00032B"/>
              </a:buClr>
              <a:buFont typeface="Arial"/>
              <a:defRPr i="1" sz="2400">
                <a:solidFill>
                  <a:srgbClr val="00032B"/>
                </a:solidFill>
                <a:uFill>
                  <a:solidFill>
                    <a:srgbClr val="00032B"/>
                  </a:solidFill>
                </a:u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 lvl="0">
              <a:defRPr i="0" sz="1800">
                <a:solidFill>
                  <a:srgbClr val="000000"/>
                </a:solidFill>
                <a:uFillTx/>
              </a:defRPr>
            </a:pPr>
            <a:r>
              <a:rPr i="1" sz="2400">
                <a:solidFill>
                  <a:srgbClr val="00032B"/>
                </a:solidFill>
                <a:uFill>
                  <a:solidFill>
                    <a:srgbClr val="00032B"/>
                  </a:solidFill>
                </a:uFill>
              </a:rPr>
              <a:t>Yes</a:t>
            </a:r>
          </a:p>
        </p:txBody>
      </p:sp>
      <p:sp>
        <p:nvSpPr>
          <p:cNvPr id="515" name="Shape 515"/>
          <p:cNvSpPr/>
          <p:nvPr/>
        </p:nvSpPr>
        <p:spPr>
          <a:xfrm>
            <a:off x="3878862" y="8886613"/>
            <a:ext cx="2818977" cy="4267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4186" tIns="54186" rIns="54186" bIns="54186">
            <a:spAutoFit/>
          </a:bodyPr>
          <a:lstStyle>
            <a:lvl1pPr>
              <a:buClr>
                <a:srgbClr val="FDFDC5"/>
              </a:buClr>
              <a:buFont typeface="Times New Roman"/>
              <a:defRPr sz="2200">
                <a:uFill>
                  <a:solidFill/>
                </a:u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lvl="0">
              <a:defRPr sz="1800">
                <a:uFillTx/>
              </a:defRPr>
            </a:pPr>
            <a:r>
              <a:rPr sz="2200">
                <a:uFill>
                  <a:solidFill/>
                </a:uFill>
              </a:rPr>
              <a:t>To wait, or not to wait?</a:t>
            </a:r>
          </a:p>
        </p:txBody>
      </p:sp>
      <p:sp>
        <p:nvSpPr>
          <p:cNvPr id="516" name="Shape 516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b="0" sz="1800">
                <a:solidFill>
                  <a:srgbClr val="000000"/>
                </a:solidFill>
                <a:uFillTx/>
              </a:defRPr>
            </a:pPr>
            <a:fld id="{86CB4B4D-7CA3-9044-876B-883B54F8677D}" type="slidenum">
              <a:rPr b="1" sz="900">
                <a:solidFill>
                  <a:srgbClr val="0048AA"/>
                </a:solidFill>
                <a:uFill>
                  <a:solidFill>
                    <a:srgbClr val="0048AA"/>
                  </a:solidFill>
                </a:uFill>
              </a:rPr>
            </a:fld>
          </a:p>
        </p:txBody>
      </p:sp>
    </p:spTree>
  </p:cSld>
  <p:clrMapOvr>
    <a:masterClrMapping/>
  </p:clrMapOvr>
  <p:transition spd="med" advClick="1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Shape 539"/>
          <p:cNvSpPr/>
          <p:nvPr>
            <p:ph type="title"/>
          </p:nvPr>
        </p:nvSpPr>
        <p:spPr>
          <a:xfrm>
            <a:off x="781190" y="-1"/>
            <a:ext cx="11437905" cy="2207444"/>
          </a:xfrm>
          <a:prstGeom prst="rect">
            <a:avLst/>
          </a:prstGeom>
        </p:spPr>
        <p:txBody>
          <a:bodyPr/>
          <a:lstStyle/>
          <a:p>
            <a:pPr lvl="0">
              <a:defRPr b="0" sz="1800">
                <a:solidFill>
                  <a:srgbClr val="000000"/>
                </a:solidFill>
                <a:uFillTx/>
              </a:defRPr>
            </a:pPr>
            <a:r>
              <a:rPr b="1" sz="5600">
                <a:solidFill>
                  <a:srgbClr val="29708A"/>
                </a:solidFill>
                <a:uFill>
                  <a:solidFill>
                    <a:srgbClr val="29708A"/>
                  </a:solidFill>
                </a:uFill>
              </a:rPr>
              <a:t>Decision Tree Exercise</a:t>
            </a:r>
          </a:p>
        </p:txBody>
      </p:sp>
      <p:sp>
        <p:nvSpPr>
          <p:cNvPr id="540" name="Shape 540"/>
          <p:cNvSpPr/>
          <p:nvPr>
            <p:ph type="body" idx="1"/>
          </p:nvPr>
        </p:nvSpPr>
        <p:spPr>
          <a:xfrm>
            <a:off x="783449" y="2293902"/>
            <a:ext cx="11433388" cy="6791396"/>
          </a:xfrm>
          <a:prstGeom prst="rect">
            <a:avLst/>
          </a:prstGeom>
        </p:spPr>
        <p:txBody>
          <a:bodyPr/>
          <a:lstStyle/>
          <a:p>
            <a:pPr lvl="0" marL="351414" indent="-311727">
              <a:buClr>
                <a:srgbClr val="FBFA00"/>
              </a:buClr>
              <a:buFont typeface="Wingdings"/>
              <a:buChar char=""/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002E7A"/>
                </a:solidFill>
                <a:uFill>
                  <a:solidFill>
                    <a:srgbClr val="002E7A"/>
                  </a:solidFill>
                </a:uFill>
              </a:rPr>
              <a:t>Formulate a decision tree for the following question:</a:t>
            </a:r>
            <a:br>
              <a:rPr sz="2400">
                <a:solidFill>
                  <a:srgbClr val="002E7A"/>
                </a:solidFill>
                <a:uFill>
                  <a:solidFill>
                    <a:srgbClr val="002E7A"/>
                  </a:solidFill>
                </a:uFill>
              </a:rPr>
            </a:br>
            <a:r>
              <a:rPr i="1" sz="2400">
                <a:solidFill>
                  <a:srgbClr val="002E7A"/>
                </a:solidFill>
                <a:uFill>
                  <a:solidFill>
                    <a:srgbClr val="002E7A"/>
                  </a:solidFill>
                </a:uFill>
                <a:latin typeface="+mn-lt"/>
                <a:ea typeface="+mn-ea"/>
                <a:cs typeface="+mn-cs"/>
                <a:sym typeface="Arial"/>
              </a:rPr>
              <a:t>Should I take the opportunity to eliminate a low score in an assignment by doing an extra task?</a:t>
            </a:r>
            <a:endParaRPr i="1" sz="2400">
              <a:solidFill>
                <a:srgbClr val="002E7A"/>
              </a:solidFill>
              <a:uFill>
                <a:solidFill>
                  <a:srgbClr val="002E7A"/>
                </a:solidFill>
              </a:uFill>
              <a:latin typeface="+mn-lt"/>
              <a:ea typeface="+mn-ea"/>
              <a:cs typeface="+mn-cs"/>
              <a:sym typeface="Arial"/>
            </a:endParaRPr>
          </a:p>
          <a:p>
            <a:pPr lvl="1" marL="754062" indent="-314325">
              <a:buClr>
                <a:srgbClr val="FF2734"/>
              </a:buClr>
              <a:buChar char=""/>
              <a:defRPr sz="1800">
                <a:solidFill>
                  <a:srgbClr val="000000"/>
                </a:solidFill>
                <a:uFillTx/>
              </a:defRPr>
            </a:pPr>
            <a:r>
              <a:rPr sz="2200">
                <a:solidFill>
                  <a:srgbClr val="0042AA"/>
                </a:solidFill>
                <a:uFill>
                  <a:solidFill>
                    <a:srgbClr val="0042AA"/>
                  </a:solidFill>
                </a:uFill>
              </a:rPr>
              <a:t>some possible criteria</a:t>
            </a:r>
            <a:endParaRPr sz="2200">
              <a:solidFill>
                <a:srgbClr val="0042AA"/>
              </a:solidFill>
              <a:uFill>
                <a:solidFill>
                  <a:srgbClr val="0042AA"/>
                </a:solidFill>
              </a:uFill>
            </a:endParaRPr>
          </a:p>
          <a:p>
            <a:pPr lvl="2" marL="1068387" indent="-228600">
              <a:buClr>
                <a:srgbClr val="FF52A9"/>
              </a:buClr>
              <a:buSzPct val="65000"/>
              <a:defRPr>
                <a:solidFill>
                  <a:srgbClr val="000000"/>
                </a:solidFill>
                <a:uFillTx/>
              </a:defRPr>
            </a:pPr>
            <a:r>
              <a:rPr>
                <a:solidFill>
                  <a:srgbClr val="0056D6"/>
                </a:solidFill>
                <a:uFill>
                  <a:solidFill>
                    <a:srgbClr val="0056D6"/>
                  </a:solidFill>
                </a:uFill>
              </a:rPr>
              <a:t>need for improvement</a:t>
            </a:r>
            <a:endParaRPr>
              <a:solidFill>
                <a:srgbClr val="0056D6"/>
              </a:solidFill>
              <a:uFill>
                <a:solidFill>
                  <a:srgbClr val="0056D6"/>
                </a:solidFill>
              </a:uFill>
            </a:endParaRPr>
          </a:p>
          <a:p>
            <a:pPr lvl="2" marL="1068387" indent="-228600">
              <a:buClr>
                <a:srgbClr val="FF52A9"/>
              </a:buClr>
              <a:buSzPct val="65000"/>
              <a:defRPr>
                <a:solidFill>
                  <a:srgbClr val="000000"/>
                </a:solidFill>
                <a:uFillTx/>
              </a:defRPr>
            </a:pPr>
            <a:r>
              <a:rPr>
                <a:solidFill>
                  <a:srgbClr val="0056D6"/>
                </a:solidFill>
                <a:uFill>
                  <a:solidFill>
                    <a:srgbClr val="0056D6"/>
                  </a:solidFill>
                </a:uFill>
              </a:rPr>
              <a:t>amount of work required</a:t>
            </a:r>
            <a:endParaRPr>
              <a:solidFill>
                <a:srgbClr val="0056D6"/>
              </a:solidFill>
              <a:uFill>
                <a:solidFill>
                  <a:srgbClr val="0056D6"/>
                </a:solidFill>
              </a:uFill>
            </a:endParaRPr>
          </a:p>
          <a:p>
            <a:pPr lvl="2" marL="1068387" indent="-228600">
              <a:buClr>
                <a:srgbClr val="FF52A9"/>
              </a:buClr>
              <a:buSzPct val="65000"/>
              <a:defRPr>
                <a:solidFill>
                  <a:srgbClr val="000000"/>
                </a:solidFill>
                <a:uFillTx/>
              </a:defRPr>
            </a:pPr>
            <a:r>
              <a:rPr>
                <a:solidFill>
                  <a:srgbClr val="0056D6"/>
                </a:solidFill>
                <a:uFill>
                  <a:solidFill>
                    <a:srgbClr val="0056D6"/>
                  </a:solidFill>
                </a:uFill>
              </a:rPr>
              <a:t>deadline</a:t>
            </a:r>
            <a:endParaRPr>
              <a:solidFill>
                <a:srgbClr val="0056D6"/>
              </a:solidFill>
              <a:uFill>
                <a:solidFill>
                  <a:srgbClr val="0056D6"/>
                </a:solidFill>
              </a:uFill>
            </a:endParaRPr>
          </a:p>
          <a:p>
            <a:pPr lvl="2" marL="1068387" indent="-228600">
              <a:buClr>
                <a:srgbClr val="FF52A9"/>
              </a:buClr>
              <a:buSzPct val="65000"/>
              <a:defRPr>
                <a:solidFill>
                  <a:srgbClr val="000000"/>
                </a:solidFill>
                <a:uFillTx/>
              </a:defRPr>
            </a:pPr>
            <a:r>
              <a:rPr>
                <a:solidFill>
                  <a:srgbClr val="0056D6"/>
                </a:solidFill>
                <a:uFill>
                  <a:solidFill>
                    <a:srgbClr val="0056D6"/>
                  </a:solidFill>
                </a:uFill>
              </a:rPr>
              <a:t>other obligations</a:t>
            </a:r>
          </a:p>
        </p:txBody>
      </p:sp>
      <p:sp>
        <p:nvSpPr>
          <p:cNvPr id="541" name="Shape 541"/>
          <p:cNvSpPr/>
          <p:nvPr>
            <p:ph type="sldNum" sz="quarter" idx="2"/>
          </p:nvPr>
        </p:nvSpPr>
        <p:spPr>
          <a:xfrm rot="20250106">
            <a:off x="10070874" y="8997183"/>
            <a:ext cx="197311" cy="23163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b="0" sz="1800">
                <a:solidFill>
                  <a:srgbClr val="000000"/>
                </a:solidFill>
                <a:uFillTx/>
              </a:defRPr>
            </a:pPr>
            <a:fld id="{86CB4B4D-7CA3-9044-876B-883B54F8677D}" type="slidenum">
              <a:rPr b="1" sz="900">
                <a:solidFill>
                  <a:srgbClr val="0048AA"/>
                </a:solidFill>
                <a:uFill>
                  <a:solidFill>
                    <a:srgbClr val="0048AA"/>
                  </a:solidFill>
                </a:uFill>
              </a:rPr>
            </a:fld>
          </a:p>
        </p:txBody>
      </p:sp>
    </p:spTree>
  </p:cSld>
  <p:clrMapOvr>
    <a:masterClrMapping/>
  </p:clrMapOvr>
  <p:transition spd="med" advClick="1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Shape 543"/>
          <p:cNvSpPr/>
          <p:nvPr>
            <p:ph type="title"/>
          </p:nvPr>
        </p:nvSpPr>
        <p:spPr>
          <a:xfrm>
            <a:off x="781190" y="-1"/>
            <a:ext cx="11437905" cy="2207444"/>
          </a:xfrm>
          <a:prstGeom prst="rect">
            <a:avLst/>
          </a:prstGeom>
        </p:spPr>
        <p:txBody>
          <a:bodyPr/>
          <a:lstStyle/>
          <a:p>
            <a:pPr lvl="0">
              <a:defRPr b="0" sz="1800">
                <a:solidFill>
                  <a:srgbClr val="000000"/>
                </a:solidFill>
                <a:uFillTx/>
              </a:defRPr>
            </a:pPr>
            <a:r>
              <a:rPr b="1" sz="5600">
                <a:solidFill>
                  <a:srgbClr val="29708A"/>
                </a:solidFill>
                <a:uFill>
                  <a:solidFill>
                    <a:srgbClr val="29708A"/>
                  </a:solidFill>
                </a:uFill>
              </a:rPr>
              <a:t>Expressiveness of Decision Trees</a:t>
            </a:r>
          </a:p>
        </p:txBody>
      </p:sp>
      <p:sp>
        <p:nvSpPr>
          <p:cNvPr id="544" name="Shape 544"/>
          <p:cNvSpPr/>
          <p:nvPr>
            <p:ph type="body" idx="1"/>
          </p:nvPr>
        </p:nvSpPr>
        <p:spPr>
          <a:xfrm>
            <a:off x="783449" y="2293902"/>
            <a:ext cx="11433388" cy="6791396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002E7A"/>
                </a:solidFill>
                <a:uFill>
                  <a:solidFill>
                    <a:srgbClr val="002E7A"/>
                  </a:solidFill>
                </a:uFill>
              </a:rPr>
              <a:t>decision trees can also be expressed in logic as implication sentences</a:t>
            </a:r>
            <a:endParaRPr sz="2400">
              <a:solidFill>
                <a:srgbClr val="002E7A"/>
              </a:solidFill>
              <a:uFill>
                <a:solidFill>
                  <a:srgbClr val="002E7A"/>
                </a:solidFill>
              </a:uFill>
            </a:endParaRP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002E7A"/>
                </a:solidFill>
                <a:uFill>
                  <a:solidFill>
                    <a:srgbClr val="002E7A"/>
                  </a:solidFill>
                </a:uFill>
              </a:rPr>
              <a:t>in principle, they can express propositional logic sentences</a:t>
            </a:r>
            <a:endParaRPr sz="2400">
              <a:solidFill>
                <a:srgbClr val="002E7A"/>
              </a:solidFill>
              <a:uFill>
                <a:solidFill>
                  <a:srgbClr val="002E7A"/>
                </a:solidFill>
              </a:uFill>
            </a:endParaRP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2200">
                <a:solidFill>
                  <a:srgbClr val="0042AA"/>
                </a:solidFill>
                <a:uFill>
                  <a:solidFill>
                    <a:srgbClr val="0042AA"/>
                  </a:solidFill>
                </a:uFill>
              </a:rPr>
              <a:t>each row in the truth table of a sentence can be represented as a path in the tree</a:t>
            </a:r>
            <a:endParaRPr sz="2200">
              <a:solidFill>
                <a:srgbClr val="0042AA"/>
              </a:solidFill>
              <a:uFill>
                <a:solidFill>
                  <a:srgbClr val="0042AA"/>
                </a:solidFill>
              </a:uFill>
            </a:endParaRP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2200">
                <a:solidFill>
                  <a:srgbClr val="0042AA"/>
                </a:solidFill>
                <a:uFill>
                  <a:solidFill>
                    <a:srgbClr val="0042AA"/>
                  </a:solidFill>
                </a:uFill>
              </a:rPr>
              <a:t>often there are more efficient trees</a:t>
            </a:r>
            <a:endParaRPr sz="2200">
              <a:solidFill>
                <a:srgbClr val="0042AA"/>
              </a:solidFill>
              <a:uFill>
                <a:solidFill>
                  <a:srgbClr val="0042AA"/>
                </a:solidFill>
              </a:uFill>
            </a:endParaRP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002E7A"/>
                </a:solidFill>
                <a:uFill>
                  <a:solidFill>
                    <a:srgbClr val="002E7A"/>
                  </a:solidFill>
                </a:uFill>
              </a:rPr>
              <a:t>some functions require exponentially large decision trees</a:t>
            </a:r>
            <a:endParaRPr sz="2400">
              <a:solidFill>
                <a:srgbClr val="002E7A"/>
              </a:solidFill>
              <a:uFill>
                <a:solidFill>
                  <a:srgbClr val="002E7A"/>
                </a:solidFill>
              </a:uFill>
            </a:endParaRP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2200">
                <a:solidFill>
                  <a:srgbClr val="0042AA"/>
                </a:solidFill>
                <a:uFill>
                  <a:solidFill>
                    <a:srgbClr val="0042AA"/>
                  </a:solidFill>
                </a:uFill>
              </a:rPr>
              <a:t>parity function, majority function</a:t>
            </a:r>
          </a:p>
        </p:txBody>
      </p:sp>
      <p:sp>
        <p:nvSpPr>
          <p:cNvPr id="545" name="Shape 545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b="0" sz="1800">
                <a:solidFill>
                  <a:srgbClr val="000000"/>
                </a:solidFill>
                <a:uFillTx/>
              </a:defRPr>
            </a:pPr>
            <a:fld id="{86CB4B4D-7CA3-9044-876B-883B54F8677D}" type="slidenum">
              <a:rPr b="1" sz="900">
                <a:solidFill>
                  <a:srgbClr val="0048AA"/>
                </a:solidFill>
                <a:uFill>
                  <a:solidFill>
                    <a:srgbClr val="0048AA"/>
                  </a:solidFill>
                </a:uFill>
              </a:rPr>
            </a:fld>
          </a:p>
        </p:txBody>
      </p:sp>
    </p:spTree>
  </p:cSld>
  <p:clrMapOvr>
    <a:masterClrMapping/>
  </p:clrMapOvr>
  <p:transition spd="med" advClick="1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Shape 547"/>
          <p:cNvSpPr/>
          <p:nvPr>
            <p:ph type="title"/>
          </p:nvPr>
        </p:nvSpPr>
        <p:spPr>
          <a:xfrm>
            <a:off x="781190" y="-1"/>
            <a:ext cx="11437905" cy="2207444"/>
          </a:xfrm>
          <a:prstGeom prst="rect">
            <a:avLst/>
          </a:prstGeom>
        </p:spPr>
        <p:txBody>
          <a:bodyPr/>
          <a:lstStyle/>
          <a:p>
            <a:pPr lvl="0">
              <a:defRPr b="0" sz="1800">
                <a:solidFill>
                  <a:srgbClr val="000000"/>
                </a:solidFill>
                <a:uFillTx/>
              </a:defRPr>
            </a:pPr>
            <a:r>
              <a:rPr b="1" sz="5600">
                <a:solidFill>
                  <a:srgbClr val="29708A"/>
                </a:solidFill>
                <a:uFill>
                  <a:solidFill>
                    <a:srgbClr val="29708A"/>
                  </a:solidFill>
                </a:uFill>
              </a:rPr>
              <a:t>Learning Decision Trees</a:t>
            </a:r>
          </a:p>
        </p:txBody>
      </p:sp>
      <p:sp>
        <p:nvSpPr>
          <p:cNvPr id="548" name="Shape 548"/>
          <p:cNvSpPr/>
          <p:nvPr>
            <p:ph type="body" idx="1"/>
          </p:nvPr>
        </p:nvSpPr>
        <p:spPr>
          <a:xfrm>
            <a:off x="783449" y="2293902"/>
            <a:ext cx="11433388" cy="6791396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002E7A"/>
                </a:solidFill>
                <a:uFill>
                  <a:solidFill>
                    <a:srgbClr val="002E7A"/>
                  </a:solidFill>
                </a:uFill>
              </a:rPr>
              <a:t>problem: find a decision tree that agrees with the training set</a:t>
            </a:r>
            <a:endParaRPr sz="2400">
              <a:solidFill>
                <a:srgbClr val="002E7A"/>
              </a:solidFill>
              <a:uFill>
                <a:solidFill>
                  <a:srgbClr val="002E7A"/>
                </a:solidFill>
              </a:uFill>
            </a:endParaRP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002E7A"/>
                </a:solidFill>
                <a:uFill>
                  <a:solidFill>
                    <a:srgbClr val="002E7A"/>
                  </a:solidFill>
                </a:uFill>
              </a:rPr>
              <a:t>trivial solution: construct a tree with one branch for each sample of the training set</a:t>
            </a:r>
            <a:endParaRPr sz="2400">
              <a:solidFill>
                <a:srgbClr val="002E7A"/>
              </a:solidFill>
              <a:uFill>
                <a:solidFill>
                  <a:srgbClr val="002E7A"/>
                </a:solidFill>
              </a:uFill>
            </a:endParaRP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2200">
                <a:solidFill>
                  <a:srgbClr val="0042AA"/>
                </a:solidFill>
                <a:uFill>
                  <a:solidFill>
                    <a:srgbClr val="0042AA"/>
                  </a:solidFill>
                </a:uFill>
              </a:rPr>
              <a:t>works perfectly for the samples in the training set</a:t>
            </a:r>
            <a:endParaRPr sz="2200">
              <a:solidFill>
                <a:srgbClr val="0042AA"/>
              </a:solidFill>
              <a:uFill>
                <a:solidFill>
                  <a:srgbClr val="0042AA"/>
                </a:solidFill>
              </a:uFill>
            </a:endParaRP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2200">
                <a:solidFill>
                  <a:srgbClr val="0042AA"/>
                </a:solidFill>
                <a:uFill>
                  <a:solidFill>
                    <a:srgbClr val="0042AA"/>
                  </a:solidFill>
                </a:uFill>
              </a:rPr>
              <a:t>may not work well for new samples (generalization)</a:t>
            </a:r>
            <a:endParaRPr sz="2200">
              <a:solidFill>
                <a:srgbClr val="0042AA"/>
              </a:solidFill>
              <a:uFill>
                <a:solidFill>
                  <a:srgbClr val="0042AA"/>
                </a:solidFill>
              </a:uFill>
            </a:endParaRP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2200">
                <a:solidFill>
                  <a:srgbClr val="0042AA"/>
                </a:solidFill>
                <a:uFill>
                  <a:solidFill>
                    <a:srgbClr val="0042AA"/>
                  </a:solidFill>
                </a:uFill>
              </a:rPr>
              <a:t>results in relatively large trees</a:t>
            </a:r>
            <a:endParaRPr sz="2200">
              <a:solidFill>
                <a:srgbClr val="0042AA"/>
              </a:solidFill>
              <a:uFill>
                <a:solidFill>
                  <a:srgbClr val="0042AA"/>
                </a:solidFill>
              </a:uFill>
            </a:endParaRP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002E7A"/>
                </a:solidFill>
                <a:uFill>
                  <a:solidFill>
                    <a:srgbClr val="002E7A"/>
                  </a:solidFill>
                </a:uFill>
              </a:rPr>
              <a:t>better solution: find a concise tree that still agrees with all samples</a:t>
            </a:r>
            <a:endParaRPr sz="2400">
              <a:solidFill>
                <a:srgbClr val="002E7A"/>
              </a:solidFill>
              <a:uFill>
                <a:solidFill>
                  <a:srgbClr val="002E7A"/>
                </a:solidFill>
              </a:uFill>
            </a:endParaRP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2200">
                <a:solidFill>
                  <a:srgbClr val="0042AA"/>
                </a:solidFill>
                <a:uFill>
                  <a:solidFill>
                    <a:srgbClr val="0042AA"/>
                  </a:solidFill>
                </a:uFill>
              </a:rPr>
              <a:t>corresponds to the simplest hypothesis that is consistent with the training set</a:t>
            </a:r>
          </a:p>
        </p:txBody>
      </p:sp>
      <p:sp>
        <p:nvSpPr>
          <p:cNvPr id="549" name="Shape 549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b="0" sz="1800">
                <a:solidFill>
                  <a:srgbClr val="000000"/>
                </a:solidFill>
                <a:uFillTx/>
              </a:defRPr>
            </a:pPr>
            <a:fld id="{86CB4B4D-7CA3-9044-876B-883B54F8677D}" type="slidenum">
              <a:rPr b="1" sz="900">
                <a:solidFill>
                  <a:srgbClr val="0048AA"/>
                </a:solidFill>
                <a:uFill>
                  <a:solidFill>
                    <a:srgbClr val="0048AA"/>
                  </a:solidFill>
                </a:uFill>
              </a:rPr>
            </a:fld>
          </a:p>
        </p:txBody>
      </p:sp>
    </p:spTree>
  </p:cSld>
  <p:clrMapOvr>
    <a:masterClrMapping/>
  </p:clrMapOvr>
  <p:transition spd="med" advClick="1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Shape 551"/>
          <p:cNvSpPr/>
          <p:nvPr>
            <p:ph type="title"/>
          </p:nvPr>
        </p:nvSpPr>
        <p:spPr>
          <a:xfrm>
            <a:off x="781190" y="-1"/>
            <a:ext cx="11437905" cy="2207444"/>
          </a:xfrm>
          <a:prstGeom prst="rect">
            <a:avLst/>
          </a:prstGeom>
        </p:spPr>
        <p:txBody>
          <a:bodyPr/>
          <a:lstStyle/>
          <a:p>
            <a:pPr lvl="0">
              <a:defRPr b="0" sz="1800">
                <a:solidFill>
                  <a:srgbClr val="000000"/>
                </a:solidFill>
                <a:uFillTx/>
              </a:defRPr>
            </a:pPr>
            <a:r>
              <a:rPr b="1" sz="5600">
                <a:solidFill>
                  <a:srgbClr val="29708A"/>
                </a:solidFill>
                <a:uFill>
                  <a:solidFill>
                    <a:srgbClr val="29708A"/>
                  </a:solidFill>
                </a:uFill>
              </a:rPr>
              <a:t> Ockham’s Razor</a:t>
            </a:r>
          </a:p>
        </p:txBody>
      </p:sp>
      <p:sp>
        <p:nvSpPr>
          <p:cNvPr id="552" name="Shape 552"/>
          <p:cNvSpPr/>
          <p:nvPr>
            <p:ph type="body" idx="1"/>
          </p:nvPr>
        </p:nvSpPr>
        <p:spPr>
          <a:xfrm>
            <a:off x="620889" y="5576499"/>
            <a:ext cx="6634763" cy="3247179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002E7A"/>
                </a:solidFill>
                <a:uFill>
                  <a:solidFill>
                    <a:srgbClr val="002E7A"/>
                  </a:solidFill>
                </a:uFill>
              </a:rPr>
              <a:t>general principle for inductive learning</a:t>
            </a:r>
            <a:endParaRPr sz="2400">
              <a:solidFill>
                <a:srgbClr val="002E7A"/>
              </a:solidFill>
              <a:uFill>
                <a:solidFill>
                  <a:srgbClr val="002E7A"/>
                </a:solidFill>
              </a:uFill>
            </a:endParaRP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002E7A"/>
                </a:solidFill>
                <a:uFill>
                  <a:solidFill>
                    <a:srgbClr val="002E7A"/>
                  </a:solidFill>
                </a:uFill>
              </a:rPr>
              <a:t>a simple hypothesis that is consistent with all observations is more likely to be correct than a complex one</a:t>
            </a:r>
            <a:endParaRPr sz="2400">
              <a:solidFill>
                <a:srgbClr val="002E7A"/>
              </a:solidFill>
              <a:uFill>
                <a:solidFill>
                  <a:srgbClr val="002E7A"/>
                </a:solidFill>
              </a:uFill>
            </a:endParaRP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002E7A"/>
                </a:solidFill>
                <a:uFill>
                  <a:solidFill>
                    <a:srgbClr val="002E7A"/>
                  </a:solidFill>
                </a:uFill>
              </a:rPr>
              <a:t>question: How does one measure the simplicity of a hypothesis?</a:t>
            </a:r>
          </a:p>
        </p:txBody>
      </p:sp>
      <p:sp>
        <p:nvSpPr>
          <p:cNvPr id="553" name="Shape 553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b="0" sz="1800">
                <a:solidFill>
                  <a:srgbClr val="000000"/>
                </a:solidFill>
                <a:uFillTx/>
              </a:defRPr>
            </a:pPr>
            <a:fld id="{86CB4B4D-7CA3-9044-876B-883B54F8677D}" type="slidenum">
              <a:rPr b="1" sz="900">
                <a:solidFill>
                  <a:srgbClr val="0048AA"/>
                </a:solidFill>
                <a:uFill>
                  <a:solidFill>
                    <a:srgbClr val="0048AA"/>
                  </a:solidFill>
                </a:uFill>
              </a:rPr>
            </a:fld>
          </a:p>
        </p:txBody>
      </p:sp>
      <p:sp>
        <p:nvSpPr>
          <p:cNvPr id="554" name="Shape 554"/>
          <p:cNvSpPr/>
          <p:nvPr/>
        </p:nvSpPr>
        <p:spPr>
          <a:xfrm>
            <a:off x="474803" y="2248746"/>
            <a:ext cx="6926934" cy="2582899"/>
          </a:xfrm>
          <a:prstGeom prst="rect">
            <a:avLst/>
          </a:prstGeom>
          <a:solidFill>
            <a:srgbClr val="C8250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lvl="0" algn="ctr" defTabSz="584200">
              <a:buClr>
                <a:srgbClr val="000000"/>
              </a:buClr>
              <a:defRPr sz="1800"/>
            </a:pPr>
            <a:r>
              <a:rPr sz="4000">
                <a:solidFill>
                  <a:srgbClr val="FFFC79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+mj-lt"/>
                <a:ea typeface="+mj-ea"/>
                <a:cs typeface="+mj-cs"/>
                <a:sym typeface="News Gothic MT"/>
              </a:rPr>
              <a:t>The most likely </a:t>
            </a:r>
            <a:r>
              <a:rPr b="1" sz="4000">
                <a:solidFill>
                  <a:srgbClr val="FFFC79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+mj-lt"/>
                <a:ea typeface="+mj-ea"/>
                <a:cs typeface="+mj-cs"/>
                <a:sym typeface="News Gothic MT"/>
              </a:rPr>
              <a:t>hypothesis</a:t>
            </a:r>
            <a:r>
              <a:rPr sz="4000">
                <a:solidFill>
                  <a:srgbClr val="FFFC79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+mj-lt"/>
                <a:ea typeface="+mj-ea"/>
                <a:cs typeface="+mj-cs"/>
                <a:sym typeface="News Gothic MT"/>
              </a:rPr>
              <a:t> is the </a:t>
            </a:r>
            <a:r>
              <a:rPr b="1" sz="4000">
                <a:solidFill>
                  <a:srgbClr val="FFFC79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+mj-lt"/>
                <a:ea typeface="+mj-ea"/>
                <a:cs typeface="+mj-cs"/>
                <a:sym typeface="News Gothic MT"/>
              </a:rPr>
              <a:t>simplest</a:t>
            </a:r>
            <a:r>
              <a:rPr sz="4000">
                <a:solidFill>
                  <a:srgbClr val="FFFC79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+mj-lt"/>
                <a:ea typeface="+mj-ea"/>
                <a:cs typeface="+mj-cs"/>
                <a:sym typeface="News Gothic MT"/>
              </a:rPr>
              <a:t> one </a:t>
            </a:r>
            <a:endParaRPr sz="4000">
              <a:solidFill>
                <a:srgbClr val="FFFC79"/>
              </a:solidFill>
              <a:effectLst>
                <a:outerShdw sx="100000" sy="100000" kx="0" ky="0" algn="b" rotWithShape="0" blurRad="38100" dist="12700" dir="5400000">
                  <a:srgbClr val="000000">
                    <a:alpha val="50000"/>
                  </a:srgbClr>
                </a:outerShdw>
              </a:effectLst>
              <a:latin typeface="+mj-lt"/>
              <a:ea typeface="+mj-ea"/>
              <a:cs typeface="+mj-cs"/>
              <a:sym typeface="News Gothic MT"/>
            </a:endParaRPr>
          </a:p>
          <a:p>
            <a:pPr lvl="0" algn="ctr" defTabSz="584200">
              <a:buClr>
                <a:srgbClr val="000000"/>
              </a:buClr>
              <a:defRPr sz="1800"/>
            </a:pPr>
            <a:r>
              <a:rPr sz="4000">
                <a:solidFill>
                  <a:srgbClr val="FFFC79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+mj-lt"/>
                <a:ea typeface="+mj-ea"/>
                <a:cs typeface="+mj-cs"/>
                <a:sym typeface="News Gothic MT"/>
              </a:rPr>
              <a:t>that is </a:t>
            </a:r>
            <a:r>
              <a:rPr b="1" sz="4000">
                <a:solidFill>
                  <a:srgbClr val="FFFC79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+mj-lt"/>
                <a:ea typeface="+mj-ea"/>
                <a:cs typeface="+mj-cs"/>
                <a:sym typeface="News Gothic MT"/>
              </a:rPr>
              <a:t>consistent</a:t>
            </a:r>
            <a:r>
              <a:rPr sz="4000">
                <a:solidFill>
                  <a:srgbClr val="FFFC79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+mj-lt"/>
                <a:ea typeface="+mj-ea"/>
                <a:cs typeface="+mj-cs"/>
                <a:sym typeface="News Gothic MT"/>
              </a:rPr>
              <a:t> </a:t>
            </a:r>
            <a:endParaRPr sz="4000">
              <a:solidFill>
                <a:srgbClr val="FFFC79"/>
              </a:solidFill>
              <a:effectLst>
                <a:outerShdw sx="100000" sy="100000" kx="0" ky="0" algn="b" rotWithShape="0" blurRad="38100" dist="12700" dir="5400000">
                  <a:srgbClr val="000000">
                    <a:alpha val="50000"/>
                  </a:srgbClr>
                </a:outerShdw>
              </a:effectLst>
              <a:latin typeface="+mj-lt"/>
              <a:ea typeface="+mj-ea"/>
              <a:cs typeface="+mj-cs"/>
              <a:sym typeface="News Gothic MT"/>
            </a:endParaRPr>
          </a:p>
          <a:p>
            <a:pPr lvl="0" algn="ctr" defTabSz="584200">
              <a:buClr>
                <a:srgbClr val="000000"/>
              </a:buClr>
              <a:defRPr sz="1800"/>
            </a:pPr>
            <a:r>
              <a:rPr sz="4000">
                <a:solidFill>
                  <a:srgbClr val="FFFC79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+mj-lt"/>
                <a:ea typeface="+mj-ea"/>
                <a:cs typeface="+mj-cs"/>
                <a:sym typeface="News Gothic MT"/>
              </a:rPr>
              <a:t>with all </a:t>
            </a:r>
            <a:r>
              <a:rPr b="1" sz="4000">
                <a:solidFill>
                  <a:srgbClr val="FFFC79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+mj-lt"/>
                <a:ea typeface="+mj-ea"/>
                <a:cs typeface="+mj-cs"/>
                <a:sym typeface="News Gothic MT"/>
              </a:rPr>
              <a:t>observations</a:t>
            </a:r>
            <a:r>
              <a:rPr sz="4000">
                <a:solidFill>
                  <a:srgbClr val="FFFC79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+mj-lt"/>
                <a:ea typeface="+mj-ea"/>
                <a:cs typeface="+mj-cs"/>
                <a:sym typeface="News Gothic MT"/>
              </a:rPr>
              <a:t>.</a:t>
            </a:r>
          </a:p>
        </p:txBody>
      </p:sp>
      <p:grpSp>
        <p:nvGrpSpPr>
          <p:cNvPr id="558" name="Group 558"/>
          <p:cNvGrpSpPr/>
          <p:nvPr/>
        </p:nvGrpSpPr>
        <p:grpSpPr>
          <a:xfrm>
            <a:off x="7704009" y="1661530"/>
            <a:ext cx="4930673" cy="7650340"/>
            <a:chOff x="0" y="-3527"/>
            <a:chExt cx="4930672" cy="7650339"/>
          </a:xfrm>
        </p:grpSpPr>
        <p:pic>
          <p:nvPicPr>
            <p:cNvPr id="555" name="pasted-image.png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35809" y="493376"/>
              <a:ext cx="4894864" cy="652046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56" name="Shape 556"/>
            <p:cNvSpPr/>
            <p:nvPr/>
          </p:nvSpPr>
          <p:spPr>
            <a:xfrm>
              <a:off x="0" y="7019713"/>
              <a:ext cx="4244623" cy="6270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2248" tIns="72248" rIns="72248" bIns="72248" numCol="1" anchor="ctr">
              <a:spAutoFit/>
            </a:bodyPr>
            <a:lstStyle/>
            <a:p>
              <a:pPr lvl="0">
                <a:defRPr sz="1800"/>
              </a:pPr>
              <a:r>
                <a:rPr sz="1600"/>
                <a:t>http://upload.wikimedia.org/wikipedia/commons/7/70/William_of_Ockham.png</a:t>
              </a:r>
            </a:p>
          </p:txBody>
        </p:sp>
        <p:sp>
          <p:nvSpPr>
            <p:cNvPr id="557" name="Shape 557"/>
            <p:cNvSpPr/>
            <p:nvPr/>
          </p:nvSpPr>
          <p:spPr>
            <a:xfrm>
              <a:off x="397618" y="-3528"/>
              <a:ext cx="4185679" cy="5127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2248" tIns="72248" rIns="72248" bIns="72248" numCol="1" anchor="ctr">
              <a:spAutoFit/>
            </a:bodyPr>
            <a:lstStyle>
              <a:lvl1pPr>
                <a:defRPr b="1" sz="2400"/>
              </a:lvl1pPr>
            </a:lstStyle>
            <a:p>
              <a:pPr lvl="0">
                <a:defRPr b="0" sz="1800"/>
              </a:pPr>
              <a:r>
                <a:rPr b="1" sz="2400"/>
                <a:t>William of Ockham (Occam)</a:t>
              </a:r>
            </a:p>
          </p:txBody>
        </p:sp>
      </p:grpSp>
    </p:spTree>
  </p:cSld>
  <p:clrMapOvr>
    <a:masterClrMapping/>
  </p:clrMapOvr>
  <p:transition spd="med" advClick="1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Shape 560"/>
          <p:cNvSpPr/>
          <p:nvPr>
            <p:ph type="title"/>
          </p:nvPr>
        </p:nvSpPr>
        <p:spPr>
          <a:xfrm>
            <a:off x="781190" y="-1"/>
            <a:ext cx="11437905" cy="2207444"/>
          </a:xfrm>
          <a:prstGeom prst="rect">
            <a:avLst/>
          </a:prstGeom>
        </p:spPr>
        <p:txBody>
          <a:bodyPr/>
          <a:lstStyle/>
          <a:p>
            <a:pPr lvl="0">
              <a:defRPr b="0" sz="1800">
                <a:solidFill>
                  <a:srgbClr val="000000"/>
                </a:solidFill>
                <a:uFillTx/>
              </a:defRPr>
            </a:pPr>
            <a:r>
              <a:rPr b="1" sz="5600">
                <a:solidFill>
                  <a:srgbClr val="29708A"/>
                </a:solidFill>
                <a:uFill>
                  <a:solidFill>
                    <a:srgbClr val="29708A"/>
                  </a:solidFill>
                </a:uFill>
              </a:rPr>
              <a:t>Constructing Decision Trees</a:t>
            </a:r>
          </a:p>
        </p:txBody>
      </p:sp>
      <p:sp>
        <p:nvSpPr>
          <p:cNvPr id="561" name="Shape 561"/>
          <p:cNvSpPr/>
          <p:nvPr>
            <p:ph type="body" idx="1"/>
          </p:nvPr>
        </p:nvSpPr>
        <p:spPr>
          <a:xfrm>
            <a:off x="783449" y="2293902"/>
            <a:ext cx="11433388" cy="6791396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002E7A"/>
                </a:solidFill>
                <a:uFill>
                  <a:solidFill>
                    <a:srgbClr val="002E7A"/>
                  </a:solidFill>
                </a:uFill>
              </a:rPr>
              <a:t>in general, constructing the smallest possible decision tree is an intractable problem</a:t>
            </a:r>
            <a:endParaRPr sz="2400">
              <a:solidFill>
                <a:srgbClr val="002E7A"/>
              </a:solidFill>
              <a:uFill>
                <a:solidFill>
                  <a:srgbClr val="002E7A"/>
                </a:solidFill>
              </a:uFill>
            </a:endParaRP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002E7A"/>
                </a:solidFill>
                <a:uFill>
                  <a:solidFill>
                    <a:srgbClr val="002E7A"/>
                  </a:solidFill>
                </a:uFill>
              </a:rPr>
              <a:t>algorithms exist for constructing reasonably small trees</a:t>
            </a:r>
            <a:endParaRPr sz="2400">
              <a:solidFill>
                <a:srgbClr val="002E7A"/>
              </a:solidFill>
              <a:uFill>
                <a:solidFill>
                  <a:srgbClr val="002E7A"/>
                </a:solidFill>
              </a:uFill>
            </a:endParaRP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002E7A"/>
                </a:solidFill>
                <a:uFill>
                  <a:solidFill>
                    <a:srgbClr val="002E7A"/>
                  </a:solidFill>
                </a:uFill>
              </a:rPr>
              <a:t>basic idea: test the most important attribute first</a:t>
            </a:r>
            <a:endParaRPr sz="2400">
              <a:solidFill>
                <a:srgbClr val="002E7A"/>
              </a:solidFill>
              <a:uFill>
                <a:solidFill>
                  <a:srgbClr val="002E7A"/>
                </a:solidFill>
              </a:uFill>
            </a:endParaRP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2200">
                <a:solidFill>
                  <a:srgbClr val="0042AA"/>
                </a:solidFill>
                <a:uFill>
                  <a:solidFill>
                    <a:srgbClr val="0042AA"/>
                  </a:solidFill>
                </a:uFill>
              </a:rPr>
              <a:t>attribute that makes the most difference for the classification of an example</a:t>
            </a:r>
            <a:endParaRPr sz="2200">
              <a:solidFill>
                <a:srgbClr val="0042AA"/>
              </a:solidFill>
              <a:uFill>
                <a:solidFill>
                  <a:srgbClr val="0042AA"/>
                </a:solidFill>
              </a:uFill>
            </a:endParaRPr>
          </a:p>
          <a:p>
            <a:pPr lvl="2">
              <a:defRPr>
                <a:solidFill>
                  <a:srgbClr val="000000"/>
                </a:solidFill>
                <a:uFillTx/>
              </a:defRPr>
            </a:pPr>
            <a:r>
              <a:rPr>
                <a:solidFill>
                  <a:srgbClr val="0056D6"/>
                </a:solidFill>
                <a:uFill>
                  <a:solidFill>
                    <a:srgbClr val="0056D6"/>
                  </a:solidFill>
                </a:uFill>
              </a:rPr>
              <a:t>can be determined through information theory</a:t>
            </a:r>
            <a:endParaRPr>
              <a:solidFill>
                <a:srgbClr val="0056D6"/>
              </a:solidFill>
              <a:uFill>
                <a:solidFill>
                  <a:srgbClr val="0056D6"/>
                </a:solidFill>
              </a:uFill>
            </a:endParaRP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2200">
                <a:solidFill>
                  <a:srgbClr val="0042AA"/>
                </a:solidFill>
                <a:uFill>
                  <a:solidFill>
                    <a:srgbClr val="0042AA"/>
                  </a:solidFill>
                </a:uFill>
              </a:rPr>
              <a:t>hopefully will yield the correct classification with few tests</a:t>
            </a:r>
          </a:p>
        </p:txBody>
      </p:sp>
      <p:sp>
        <p:nvSpPr>
          <p:cNvPr id="562" name="Shape 562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b="0" sz="1800">
                <a:solidFill>
                  <a:srgbClr val="000000"/>
                </a:solidFill>
                <a:uFillTx/>
              </a:defRPr>
            </a:pPr>
            <a:fld id="{86CB4B4D-7CA3-9044-876B-883B54F8677D}" type="slidenum">
              <a:rPr b="1" sz="900">
                <a:solidFill>
                  <a:srgbClr val="0048AA"/>
                </a:solidFill>
                <a:uFill>
                  <a:solidFill>
                    <a:srgbClr val="0048AA"/>
                  </a:solidFill>
                </a:uFill>
              </a:rPr>
            </a:fld>
          </a:p>
        </p:txBody>
      </p:sp>
    </p:spTree>
  </p:cSld>
  <p:clrMapOvr>
    <a:masterClrMapping/>
  </p:clrMapOvr>
  <p:transition spd="med" advClick="1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Shape 564"/>
          <p:cNvSpPr/>
          <p:nvPr>
            <p:ph type="title"/>
          </p:nvPr>
        </p:nvSpPr>
        <p:spPr>
          <a:xfrm>
            <a:off x="781190" y="-1"/>
            <a:ext cx="11437905" cy="2207444"/>
          </a:xfrm>
          <a:prstGeom prst="rect">
            <a:avLst/>
          </a:prstGeom>
        </p:spPr>
        <p:txBody>
          <a:bodyPr/>
          <a:lstStyle/>
          <a:p>
            <a:pPr lvl="0">
              <a:defRPr b="0" sz="1800">
                <a:solidFill>
                  <a:srgbClr val="000000"/>
                </a:solidFill>
                <a:uFillTx/>
              </a:defRPr>
            </a:pPr>
            <a:r>
              <a:rPr b="1" sz="5600">
                <a:solidFill>
                  <a:srgbClr val="29708A"/>
                </a:solidFill>
                <a:uFill>
                  <a:solidFill>
                    <a:srgbClr val="29708A"/>
                  </a:solidFill>
                </a:uFill>
              </a:rPr>
              <a:t>Decision Tree Implementations</a:t>
            </a:r>
          </a:p>
        </p:txBody>
      </p:sp>
      <p:grpSp>
        <p:nvGrpSpPr>
          <p:cNvPr id="567" name="Group 567"/>
          <p:cNvGrpSpPr/>
          <p:nvPr/>
        </p:nvGrpSpPr>
        <p:grpSpPr>
          <a:xfrm>
            <a:off x="9482666" y="3973688"/>
            <a:ext cx="3576321" cy="2422597"/>
            <a:chOff x="0" y="0"/>
            <a:chExt cx="3576320" cy="2422595"/>
          </a:xfrm>
        </p:grpSpPr>
        <p:pic>
          <p:nvPicPr>
            <p:cNvPr id="565" name="droppedImage.png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3576321" cy="1878472"/>
            </a:xfrm>
            <a:prstGeom prst="rect">
              <a:avLst/>
            </a:prstGeom>
            <a:ln w="12700" cap="flat">
              <a:noFill/>
              <a:round/>
            </a:ln>
            <a:effectLst/>
          </p:spPr>
        </p:pic>
        <p:sp>
          <p:nvSpPr>
            <p:cNvPr id="566" name="Shape 566"/>
            <p:cNvSpPr/>
            <p:nvPr/>
          </p:nvSpPr>
          <p:spPr>
            <a:xfrm>
              <a:off x="0" y="1806222"/>
              <a:ext cx="3576321" cy="61637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4186" tIns="54186" rIns="54186" bIns="54186" numCol="1" anchor="t">
              <a:spAutoFit/>
            </a:bodyPr>
            <a:lstStyle>
              <a:lvl1pPr>
                <a:defRPr u="sng">
                  <a:uFill>
                    <a:solidFill/>
                  </a:uFill>
                  <a:latin typeface="+mj-lt"/>
                  <a:ea typeface="+mj-ea"/>
                  <a:cs typeface="+mj-cs"/>
                  <a:sym typeface="News Gothic MT"/>
                  <a:hlinkClick r:id="rId3" invalidUrl="" action="" tgtFrame="" tooltip="" history="1" highlightClick="0" endSnd="0"/>
                </a:defRPr>
              </a:lvl1pPr>
            </a:lstStyle>
            <a:p>
              <a:pPr lvl="0">
                <a:defRPr sz="1800" u="none">
                  <a:uFillTx/>
                </a:defRPr>
              </a:pPr>
              <a:r>
                <a:rPr sz="1600" u="sng">
                  <a:uFill>
                    <a:solidFill/>
                  </a:uFill>
                  <a:hlinkClick r:id="rId3" invalidUrl="" action="" tgtFrame="" tooltip="" history="1" highlightClick="0" endSnd="0"/>
                </a:rPr>
                <a:t>http://www.cs.waikato.ac.nz/ml/weka/citing.html</a:t>
              </a:r>
            </a:p>
          </p:txBody>
        </p:sp>
      </p:grpSp>
      <p:sp>
        <p:nvSpPr>
          <p:cNvPr id="568" name="Shape 568"/>
          <p:cNvSpPr/>
          <p:nvPr>
            <p:ph type="body" idx="1"/>
          </p:nvPr>
        </p:nvSpPr>
        <p:spPr>
          <a:xfrm>
            <a:off x="783449" y="2293902"/>
            <a:ext cx="8046580" cy="6791396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002E7A"/>
                </a:solidFill>
                <a:uFill>
                  <a:solidFill>
                    <a:srgbClr val="002E7A"/>
                  </a:solidFill>
                </a:uFill>
                <a:hlinkClick r:id="rId3" invalidUrl="" action="" tgtFrame="" tooltip="" history="1" highlightClick="0" endSnd="0"/>
              </a:rPr>
              <a:t>Weka tool set</a:t>
            </a:r>
            <a:endParaRPr sz="2400">
              <a:solidFill>
                <a:srgbClr val="002E7A"/>
              </a:solidFill>
              <a:uFill>
                <a:solidFill>
                  <a:srgbClr val="002E7A"/>
                </a:solidFill>
              </a:uFill>
            </a:endParaRP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2200">
                <a:solidFill>
                  <a:srgbClr val="0042AA"/>
                </a:solidFill>
                <a:uFill>
                  <a:solidFill>
                    <a:srgbClr val="0042AA"/>
                  </a:solidFill>
                </a:uFill>
              </a:rPr>
              <a:t>Mark Hall, Eibe Frank, Geoffrey Holmes, Bernhard Pfahringer, Peter Reutemann, Ian H. Witten (2009); The WEKA Data Mining Software: An Update; SIGKDD Explorations, Volume 11, Issue 1.</a:t>
            </a:r>
            <a:endParaRPr sz="2200">
              <a:solidFill>
                <a:srgbClr val="0042AA"/>
              </a:solidFill>
              <a:uFill>
                <a:solidFill>
                  <a:srgbClr val="0042AA"/>
                </a:solidFill>
              </a:uFill>
            </a:endParaRP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002E7A"/>
                </a:solidFill>
                <a:uFill>
                  <a:solidFill>
                    <a:srgbClr val="002E7A"/>
                  </a:solidFill>
                </a:uFill>
                <a:hlinkClick r:id="rId4" invalidUrl="" action="" tgtFrame="" tooltip="" history="1" highlightClick="0" endSnd="0"/>
              </a:rPr>
              <a:t>R programming language</a:t>
            </a:r>
            <a:endParaRPr sz="2400">
              <a:solidFill>
                <a:srgbClr val="002E7A"/>
              </a:solidFill>
              <a:uFill>
                <a:solidFill>
                  <a:srgbClr val="002E7A"/>
                </a:solidFill>
              </a:uFill>
            </a:endParaRP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400" u="sng">
                <a:solidFill>
                  <a:srgbClr val="002E7A"/>
                </a:solidFill>
                <a:uFill>
                  <a:solidFill>
                    <a:srgbClr val="002E7A"/>
                  </a:solidFill>
                </a:uFill>
                <a:hlinkClick r:id="rId5" invalidUrl="" action="" tgtFrame="" tooltip="" history="1" highlightClick="0" endSnd="0"/>
              </a:rPr>
              <a:t>Orange</a:t>
            </a:r>
            <a:endParaRPr sz="2400">
              <a:solidFill>
                <a:srgbClr val="002E7A"/>
              </a:solidFill>
              <a:uFill>
                <a:solidFill>
                  <a:srgbClr val="002E7A"/>
                </a:solidFill>
              </a:uFill>
            </a:endParaRP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2200">
                <a:solidFill>
                  <a:srgbClr val="0042AA"/>
                </a:solidFill>
                <a:uFill>
                  <a:solidFill>
                    <a:srgbClr val="0042AA"/>
                  </a:solidFill>
                </a:uFill>
              </a:rPr>
              <a:t>component-based </a:t>
            </a:r>
            <a:r>
              <a:rPr sz="2200">
                <a:solidFill>
                  <a:srgbClr val="0042AA"/>
                </a:solidFill>
                <a:uFill>
                  <a:solidFill>
                    <a:srgbClr val="0042AA"/>
                  </a:solidFill>
                </a:uFill>
                <a:hlinkClick r:id="rId6" invalidUrl="" action="" tgtFrame="" tooltip="" history="1" highlightClick="0" endSnd="0"/>
              </a:rPr>
              <a:t>data mining</a:t>
            </a:r>
            <a:r>
              <a:rPr sz="2200">
                <a:solidFill>
                  <a:srgbClr val="0042AA"/>
                </a:solidFill>
                <a:uFill>
                  <a:solidFill>
                    <a:srgbClr val="0042AA"/>
                  </a:solidFill>
                </a:uFill>
              </a:rPr>
              <a:t> and </a:t>
            </a:r>
            <a:r>
              <a:rPr sz="2200">
                <a:solidFill>
                  <a:srgbClr val="0042AA"/>
                </a:solidFill>
                <a:uFill>
                  <a:solidFill>
                    <a:srgbClr val="0042AA"/>
                  </a:solidFill>
                </a:uFill>
                <a:hlinkClick r:id="rId7" invalidUrl="" action="" tgtFrame="" tooltip="" history="1" highlightClick="0" endSnd="0"/>
              </a:rPr>
              <a:t>machine learning</a:t>
            </a:r>
            <a:r>
              <a:rPr sz="2200">
                <a:solidFill>
                  <a:srgbClr val="0042AA"/>
                </a:solidFill>
                <a:uFill>
                  <a:solidFill>
                    <a:srgbClr val="0042AA"/>
                  </a:solidFill>
                </a:uFill>
              </a:rPr>
              <a:t> </a:t>
            </a:r>
            <a:r>
              <a:rPr sz="2200">
                <a:solidFill>
                  <a:srgbClr val="0042AA"/>
                </a:solidFill>
                <a:uFill>
                  <a:solidFill>
                    <a:srgbClr val="0042AA"/>
                  </a:solidFill>
                </a:uFill>
                <a:hlinkClick r:id="rId8" invalidUrl="" action="" tgtFrame="" tooltip="" history="1" highlightClick="0" endSnd="0"/>
              </a:rPr>
              <a:t>software suite</a:t>
            </a:r>
            <a:endParaRPr sz="2200">
              <a:solidFill>
                <a:srgbClr val="0042AA"/>
              </a:solidFill>
              <a:uFill>
                <a:solidFill>
                  <a:srgbClr val="0042AA"/>
                </a:solidFill>
              </a:uFill>
            </a:endParaRP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2200">
                <a:solidFill>
                  <a:srgbClr val="0042AA"/>
                </a:solidFill>
                <a:uFill>
                  <a:solidFill>
                    <a:srgbClr val="0042AA"/>
                  </a:solidFill>
                </a:uFill>
                <a:hlinkClick r:id="rId9" invalidUrl="" action="" tgtFrame="" tooltip="" history="1" highlightClick="0" endSnd="0"/>
              </a:rPr>
              <a:t>visual programming</a:t>
            </a:r>
            <a:r>
              <a:rPr sz="2200">
                <a:solidFill>
                  <a:srgbClr val="0042AA"/>
                </a:solidFill>
                <a:uFill>
                  <a:solidFill>
                    <a:srgbClr val="0042AA"/>
                  </a:solidFill>
                </a:uFill>
              </a:rPr>
              <a:t> front-end for explorative </a:t>
            </a:r>
            <a:r>
              <a:rPr sz="2200">
                <a:solidFill>
                  <a:srgbClr val="0042AA"/>
                </a:solidFill>
                <a:uFill>
                  <a:solidFill>
                    <a:srgbClr val="0042AA"/>
                  </a:solidFill>
                </a:uFill>
                <a:hlinkClick r:id="rId10" invalidUrl="" action="" tgtFrame="" tooltip="" history="1" highlightClick="0" endSnd="0"/>
              </a:rPr>
              <a:t>data analysis</a:t>
            </a:r>
            <a:r>
              <a:rPr sz="2200">
                <a:solidFill>
                  <a:srgbClr val="0042AA"/>
                </a:solidFill>
                <a:uFill>
                  <a:solidFill>
                    <a:srgbClr val="0042AA"/>
                  </a:solidFill>
                </a:uFill>
              </a:rPr>
              <a:t> and </a:t>
            </a:r>
            <a:r>
              <a:rPr sz="2200">
                <a:solidFill>
                  <a:srgbClr val="0042AA"/>
                </a:solidFill>
                <a:uFill>
                  <a:solidFill>
                    <a:srgbClr val="0042AA"/>
                  </a:solidFill>
                </a:uFill>
                <a:hlinkClick r:id="rId11" invalidUrl="" action="" tgtFrame="" tooltip="" history="1" highlightClick="0" endSnd="0"/>
              </a:rPr>
              <a:t>visualization</a:t>
            </a:r>
            <a:endParaRPr sz="2200">
              <a:solidFill>
                <a:srgbClr val="0042AA"/>
              </a:solidFill>
              <a:uFill>
                <a:solidFill>
                  <a:srgbClr val="0042AA"/>
                </a:solidFill>
              </a:uFill>
            </a:endParaRP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2200">
                <a:solidFill>
                  <a:srgbClr val="0042AA"/>
                </a:solidFill>
                <a:uFill>
                  <a:solidFill>
                    <a:srgbClr val="0042AA"/>
                  </a:solidFill>
                </a:uFill>
                <a:hlinkClick r:id="rId12" invalidUrl="" action="" tgtFrame="" tooltip="" history="1" highlightClick="0" endSnd="0"/>
              </a:rPr>
              <a:t>Python</a:t>
            </a:r>
            <a:r>
              <a:rPr sz="2200">
                <a:solidFill>
                  <a:srgbClr val="0042AA"/>
                </a:solidFill>
                <a:uFill>
                  <a:solidFill>
                    <a:srgbClr val="0042AA"/>
                  </a:solidFill>
                </a:uFill>
              </a:rPr>
              <a:t> bindings and libraries for scripting</a:t>
            </a:r>
          </a:p>
        </p:txBody>
      </p:sp>
      <p:sp>
        <p:nvSpPr>
          <p:cNvPr id="569" name="Shape 569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b="0" sz="1800">
                <a:solidFill>
                  <a:srgbClr val="000000"/>
                </a:solidFill>
                <a:uFillTx/>
              </a:defRPr>
            </a:pPr>
            <a:fld id="{86CB4B4D-7CA3-9044-876B-883B54F8677D}" type="slidenum">
              <a:rPr b="1" sz="900">
                <a:solidFill>
                  <a:srgbClr val="0048AA"/>
                </a:solidFill>
                <a:uFill>
                  <a:solidFill>
                    <a:srgbClr val="0048AA"/>
                  </a:solidFill>
                </a:uFill>
              </a:rPr>
            </a:fld>
          </a:p>
        </p:txBody>
      </p:sp>
    </p:spTree>
  </p:cSld>
  <p:clrMapOvr>
    <a:masterClrMapping/>
  </p:clrMapOvr>
  <p:transition spd="med" advClick="1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Shape 571"/>
          <p:cNvSpPr/>
          <p:nvPr>
            <p:ph type="title"/>
          </p:nvPr>
        </p:nvSpPr>
        <p:spPr>
          <a:xfrm>
            <a:off x="781190" y="-1"/>
            <a:ext cx="11437905" cy="2207444"/>
          </a:xfrm>
          <a:prstGeom prst="rect">
            <a:avLst/>
          </a:prstGeom>
        </p:spPr>
        <p:txBody>
          <a:bodyPr/>
          <a:lstStyle/>
          <a:p>
            <a:pPr lvl="0">
              <a:defRPr b="0" sz="1800">
                <a:solidFill>
                  <a:srgbClr val="000000"/>
                </a:solidFill>
                <a:uFillTx/>
              </a:defRPr>
            </a:pPr>
            <a:r>
              <a:rPr b="1" sz="5600">
                <a:solidFill>
                  <a:srgbClr val="29708A"/>
                </a:solidFill>
                <a:uFill>
                  <a:solidFill>
                    <a:srgbClr val="29708A"/>
                  </a:solidFill>
                </a:uFill>
              </a:rPr>
              <a:t>Logistics - Nov. 15, 2012</a:t>
            </a:r>
          </a:p>
        </p:txBody>
      </p:sp>
      <p:sp>
        <p:nvSpPr>
          <p:cNvPr id="572" name="Shape 572"/>
          <p:cNvSpPr/>
          <p:nvPr>
            <p:ph type="body" idx="1"/>
          </p:nvPr>
        </p:nvSpPr>
        <p:spPr>
          <a:xfrm>
            <a:off x="783449" y="2293902"/>
            <a:ext cx="11433388" cy="6791396"/>
          </a:xfrm>
          <a:prstGeom prst="rect">
            <a:avLst/>
          </a:prstGeom>
        </p:spPr>
        <p:txBody>
          <a:bodyPr/>
          <a:lstStyle/>
          <a:p>
            <a:pPr lvl="0" marL="316229" indent="-316229" defTabSz="758951">
              <a:spcBef>
                <a:spcPts val="1600"/>
              </a:spcBef>
              <a:defRPr sz="1800">
                <a:solidFill>
                  <a:srgbClr val="000000"/>
                </a:solidFill>
                <a:uFillTx/>
              </a:defRPr>
            </a:pPr>
            <a:r>
              <a:rPr sz="1992">
                <a:solidFill>
                  <a:srgbClr val="002E7A"/>
                </a:solidFill>
                <a:uFill>
                  <a:solidFill>
                    <a:srgbClr val="002E7A"/>
                  </a:solidFill>
                </a:uFill>
              </a:rPr>
              <a:t>AI Nugget presentations scheduled</a:t>
            </a:r>
            <a:endParaRPr sz="1992">
              <a:solidFill>
                <a:srgbClr val="002E7A"/>
              </a:solidFill>
              <a:uFill>
                <a:solidFill>
                  <a:srgbClr val="002E7A"/>
                </a:solidFill>
              </a:uFill>
            </a:endParaRPr>
          </a:p>
          <a:p>
            <a:pPr lvl="1" marL="597147" indent="-307270" defTabSz="758951">
              <a:spcBef>
                <a:spcPts val="400"/>
              </a:spcBef>
              <a:defRPr sz="1800">
                <a:solidFill>
                  <a:srgbClr val="000000"/>
                </a:solidFill>
                <a:uFillTx/>
              </a:defRPr>
            </a:pPr>
            <a:r>
              <a:rPr sz="1826">
                <a:solidFill>
                  <a:srgbClr val="0042AA"/>
                </a:solidFill>
                <a:uFill>
                  <a:solidFill>
                    <a:srgbClr val="0042AA"/>
                  </a:solidFill>
                </a:uFill>
              </a:rPr>
              <a:t>Section 1: </a:t>
            </a:r>
            <a:endParaRPr sz="1826">
              <a:solidFill>
                <a:srgbClr val="0042AA"/>
              </a:solidFill>
              <a:uFill>
                <a:solidFill>
                  <a:srgbClr val="0042AA"/>
                </a:solidFill>
              </a:uFill>
            </a:endParaRPr>
          </a:p>
          <a:p>
            <a:pPr lvl="2" marL="803751" indent="-234537" defTabSz="758951">
              <a:spcBef>
                <a:spcPts val="400"/>
              </a:spcBef>
              <a:defRPr>
                <a:solidFill>
                  <a:srgbClr val="000000"/>
                </a:solidFill>
                <a:uFillTx/>
              </a:defRPr>
            </a:pPr>
            <a:r>
              <a:rPr sz="1494">
                <a:solidFill>
                  <a:srgbClr val="0056D6"/>
                </a:solidFill>
                <a:uFill>
                  <a:solidFill>
                    <a:srgbClr val="0056D6"/>
                  </a:solidFill>
                </a:uFill>
              </a:rPr>
              <a:t>Forrest Reiling: Interaction between Humans and Machines (delayed from Nov. 15)</a:t>
            </a:r>
            <a:endParaRPr sz="1494">
              <a:solidFill>
                <a:srgbClr val="0056D6"/>
              </a:solidFill>
              <a:uFill>
                <a:solidFill>
                  <a:srgbClr val="0056D6"/>
                </a:solidFill>
              </a:uFill>
            </a:endParaRPr>
          </a:p>
          <a:p>
            <a:pPr lvl="2" marL="803751" indent="-234537" defTabSz="758951">
              <a:spcBef>
                <a:spcPts val="400"/>
              </a:spcBef>
              <a:defRPr>
                <a:solidFill>
                  <a:srgbClr val="000000"/>
                </a:solidFill>
                <a:uFillTx/>
              </a:defRPr>
            </a:pPr>
            <a:r>
              <a:rPr sz="1494">
                <a:solidFill>
                  <a:srgbClr val="0056D6"/>
                </a:solidFill>
                <a:uFill>
                  <a:solidFill>
                    <a:srgbClr val="0056D6"/>
                  </a:solidFill>
                </a:uFill>
              </a:rPr>
              <a:t>Christina Taggart: Matching Up Disease Genes (delayed to Nov. 27)</a:t>
            </a:r>
            <a:endParaRPr sz="1494">
              <a:solidFill>
                <a:srgbClr val="0056D6"/>
              </a:solidFill>
              <a:uFill>
                <a:solidFill>
                  <a:srgbClr val="0056D6"/>
                </a:solidFill>
              </a:uFill>
            </a:endParaRPr>
          </a:p>
          <a:p>
            <a:pPr lvl="1" marL="597147" indent="-307270" defTabSz="758951">
              <a:spcBef>
                <a:spcPts val="400"/>
              </a:spcBef>
              <a:defRPr sz="1800">
                <a:solidFill>
                  <a:srgbClr val="000000"/>
                </a:solidFill>
                <a:uFillTx/>
              </a:defRPr>
            </a:pPr>
            <a:r>
              <a:rPr sz="1826">
                <a:solidFill>
                  <a:srgbClr val="0042AA"/>
                </a:solidFill>
                <a:uFill>
                  <a:solidFill>
                    <a:srgbClr val="0042AA"/>
                  </a:solidFill>
                </a:uFill>
              </a:rPr>
              <a:t>Section 3:</a:t>
            </a:r>
            <a:endParaRPr sz="1826">
              <a:solidFill>
                <a:srgbClr val="0042AA"/>
              </a:solidFill>
              <a:uFill>
                <a:solidFill>
                  <a:srgbClr val="0042AA"/>
                </a:solidFill>
              </a:uFill>
            </a:endParaRPr>
          </a:p>
          <a:p>
            <a:pPr lvl="2" marL="803751" indent="-234537" defTabSz="758951">
              <a:spcBef>
                <a:spcPts val="400"/>
              </a:spcBef>
              <a:defRPr>
                <a:solidFill>
                  <a:srgbClr val="000000"/>
                </a:solidFill>
                <a:uFillTx/>
              </a:defRPr>
            </a:pPr>
            <a:r>
              <a:rPr sz="1494">
                <a:solidFill>
                  <a:srgbClr val="0056D6"/>
                </a:solidFill>
                <a:uFill>
                  <a:solidFill>
                    <a:srgbClr val="0056D6"/>
                  </a:solidFill>
                </a:uFill>
              </a:rPr>
              <a:t>Eric Johnson: Computer Vision for Potatoes</a:t>
            </a:r>
            <a:endParaRPr sz="1494">
              <a:solidFill>
                <a:srgbClr val="0056D6"/>
              </a:solidFill>
              <a:uFill>
                <a:solidFill>
                  <a:srgbClr val="0056D6"/>
                </a:solidFill>
              </a:uFill>
            </a:endParaRPr>
          </a:p>
          <a:p>
            <a:pPr lvl="2" marL="803751" indent="-234537" defTabSz="758951">
              <a:spcBef>
                <a:spcPts val="400"/>
              </a:spcBef>
              <a:defRPr>
                <a:solidFill>
                  <a:srgbClr val="000000"/>
                </a:solidFill>
                <a:uFillTx/>
              </a:defRPr>
            </a:pPr>
            <a:r>
              <a:rPr sz="1494">
                <a:solidFill>
                  <a:srgbClr val="0056D6"/>
                </a:solidFill>
                <a:uFill>
                  <a:solidFill>
                    <a:srgbClr val="0056D6"/>
                  </a:solidFill>
                </a:uFill>
              </a:rPr>
              <a:t>Vansteenwyk, Donald W.: Crosswords and Computers (delayed from Nov. 6; standby)</a:t>
            </a:r>
            <a:endParaRPr sz="1494">
              <a:solidFill>
                <a:srgbClr val="0056D6"/>
              </a:solidFill>
              <a:uFill>
                <a:solidFill>
                  <a:srgbClr val="0056D6"/>
                </a:solidFill>
              </a:uFill>
            </a:endParaRPr>
          </a:p>
          <a:p>
            <a:pPr lvl="2" marL="803751" indent="-234537" defTabSz="758951">
              <a:spcBef>
                <a:spcPts val="400"/>
              </a:spcBef>
              <a:defRPr>
                <a:solidFill>
                  <a:srgbClr val="000000"/>
                </a:solidFill>
                <a:uFillTx/>
              </a:defRPr>
            </a:pPr>
            <a:r>
              <a:rPr sz="1494">
                <a:solidFill>
                  <a:srgbClr val="0056D6"/>
                </a:solidFill>
                <a:uFill>
                  <a:solidFill>
                    <a:srgbClr val="0056D6"/>
                  </a:solidFill>
                </a:uFill>
              </a:rPr>
              <a:t>Steve Choo: AI and Space Exploration (special arrangements, starting Nov. 15)</a:t>
            </a:r>
            <a:endParaRPr sz="1494">
              <a:solidFill>
                <a:srgbClr val="0056D6"/>
              </a:solidFill>
              <a:uFill>
                <a:solidFill>
                  <a:srgbClr val="0056D6"/>
                </a:solidFill>
              </a:uFill>
            </a:endParaRPr>
          </a:p>
          <a:p>
            <a:pPr lvl="0" marL="235735" indent="-235735" defTabSz="758951">
              <a:spcBef>
                <a:spcPts val="1600"/>
              </a:spcBef>
              <a:defRPr sz="1800">
                <a:solidFill>
                  <a:srgbClr val="000000"/>
                </a:solidFill>
                <a:uFillTx/>
              </a:defRPr>
            </a:pPr>
            <a:r>
              <a:rPr sz="1992">
                <a:solidFill>
                  <a:srgbClr val="002E7A"/>
                </a:solidFill>
                <a:uFill>
                  <a:solidFill>
                    <a:srgbClr val="002E7A"/>
                  </a:solidFill>
                </a:uFill>
              </a:rPr>
              <a:t>Project</a:t>
            </a:r>
            <a:endParaRPr sz="1992">
              <a:solidFill>
                <a:srgbClr val="002E7A"/>
              </a:solidFill>
              <a:uFill>
                <a:solidFill>
                  <a:srgbClr val="002E7A"/>
                </a:solidFill>
              </a:uFill>
            </a:endParaRPr>
          </a:p>
          <a:p>
            <a:pPr lvl="1" marL="527577" indent="-237699" defTabSz="758951">
              <a:spcBef>
                <a:spcPts val="400"/>
              </a:spcBef>
              <a:defRPr sz="1800">
                <a:solidFill>
                  <a:srgbClr val="000000"/>
                </a:solidFill>
                <a:uFillTx/>
              </a:defRPr>
            </a:pPr>
            <a:r>
              <a:rPr sz="1826">
                <a:solidFill>
                  <a:srgbClr val="0042AA"/>
                </a:solidFill>
                <a:uFill>
                  <a:solidFill>
                    <a:srgbClr val="0042AA"/>
                  </a:solidFill>
                </a:uFill>
              </a:rPr>
              <a:t>Project displays on Thu, Nov. 29</a:t>
            </a:r>
            <a:endParaRPr sz="1826">
              <a:solidFill>
                <a:srgbClr val="0042AA"/>
              </a:solidFill>
              <a:uFill>
                <a:solidFill>
                  <a:srgbClr val="0042AA"/>
                </a:solidFill>
              </a:uFill>
            </a:endParaRPr>
          </a:p>
          <a:p>
            <a:pPr lvl="1" marL="527577" indent="-237699" defTabSz="758951">
              <a:spcBef>
                <a:spcPts val="400"/>
              </a:spcBef>
              <a:defRPr sz="1800">
                <a:solidFill>
                  <a:srgbClr val="000000"/>
                </a:solidFill>
                <a:uFillTx/>
              </a:defRPr>
            </a:pPr>
            <a:r>
              <a:rPr sz="1826">
                <a:solidFill>
                  <a:srgbClr val="0042AA"/>
                </a:solidFill>
                <a:uFill>
                  <a:solidFill>
                    <a:srgbClr val="0042AA"/>
                  </a:solidFill>
                </a:uFill>
              </a:rPr>
              <a:t>arrangements same as mid-quarter displays</a:t>
            </a:r>
            <a:endParaRPr sz="1826">
              <a:solidFill>
                <a:srgbClr val="0042AA"/>
              </a:solidFill>
              <a:uFill>
                <a:solidFill>
                  <a:srgbClr val="0042AA"/>
                </a:solidFill>
              </a:uFill>
            </a:endParaRPr>
          </a:p>
          <a:p>
            <a:pPr lvl="0" marL="235735" indent="-235735" defTabSz="758951">
              <a:spcBef>
                <a:spcPts val="1600"/>
              </a:spcBef>
              <a:defRPr sz="1800">
                <a:solidFill>
                  <a:srgbClr val="000000"/>
                </a:solidFill>
                <a:uFillTx/>
              </a:defRPr>
            </a:pPr>
            <a:r>
              <a:rPr sz="1992">
                <a:solidFill>
                  <a:srgbClr val="002E7A"/>
                </a:solidFill>
                <a:uFill>
                  <a:solidFill>
                    <a:srgbClr val="002E7A"/>
                  </a:solidFill>
                </a:uFill>
              </a:rPr>
              <a:t>Quiz</a:t>
            </a:r>
            <a:endParaRPr sz="1992">
              <a:solidFill>
                <a:srgbClr val="002E7A"/>
              </a:solidFill>
              <a:uFill>
                <a:solidFill>
                  <a:srgbClr val="002E7A"/>
                </a:solidFill>
              </a:uFill>
            </a:endParaRPr>
          </a:p>
          <a:p>
            <a:pPr lvl="1" marL="527577" indent="-237699" defTabSz="758951">
              <a:spcBef>
                <a:spcPts val="400"/>
              </a:spcBef>
              <a:defRPr sz="1800">
                <a:solidFill>
                  <a:srgbClr val="000000"/>
                </a:solidFill>
                <a:uFillTx/>
              </a:defRPr>
            </a:pPr>
            <a:r>
              <a:rPr sz="1826">
                <a:solidFill>
                  <a:srgbClr val="0042AA"/>
                </a:solidFill>
                <a:uFill>
                  <a:solidFill>
                    <a:srgbClr val="0042AA"/>
                  </a:solidFill>
                </a:uFill>
              </a:rPr>
              <a:t>Quiz 9 available later today, until Wed night (11:55pm)</a:t>
            </a:r>
            <a:endParaRPr sz="1826">
              <a:solidFill>
                <a:srgbClr val="0042AA"/>
              </a:solidFill>
              <a:uFill>
                <a:solidFill>
                  <a:srgbClr val="0042AA"/>
                </a:solidFill>
              </a:uFill>
            </a:endParaRPr>
          </a:p>
          <a:p>
            <a:pPr lvl="1" marL="527577" indent="-237699" defTabSz="758951">
              <a:spcBef>
                <a:spcPts val="400"/>
              </a:spcBef>
              <a:defRPr sz="1800">
                <a:solidFill>
                  <a:srgbClr val="000000"/>
                </a:solidFill>
                <a:uFillTx/>
              </a:defRPr>
            </a:pPr>
            <a:r>
              <a:rPr sz="1826">
                <a:solidFill>
                  <a:srgbClr val="0042AA"/>
                </a:solidFill>
                <a:uFill>
                  <a:solidFill>
                    <a:srgbClr val="0042AA"/>
                  </a:solidFill>
                </a:uFill>
              </a:rPr>
              <a:t>Make-up quiz available Tue, Dec. 4, 7am - 7pm</a:t>
            </a:r>
            <a:endParaRPr sz="1826">
              <a:solidFill>
                <a:srgbClr val="0042AA"/>
              </a:solidFill>
              <a:uFill>
                <a:solidFill>
                  <a:srgbClr val="0042AA"/>
                </a:solidFill>
              </a:uFill>
            </a:endParaRPr>
          </a:p>
          <a:p>
            <a:pPr lvl="0" marL="235735" indent="-235735" defTabSz="758951">
              <a:spcBef>
                <a:spcPts val="1600"/>
              </a:spcBef>
              <a:defRPr sz="1800">
                <a:solidFill>
                  <a:srgbClr val="000000"/>
                </a:solidFill>
                <a:uFillTx/>
              </a:defRPr>
            </a:pPr>
            <a:r>
              <a:rPr sz="1992">
                <a:solidFill>
                  <a:srgbClr val="002E7A"/>
                </a:solidFill>
                <a:uFill>
                  <a:solidFill>
                    <a:srgbClr val="002E7A"/>
                  </a:solidFill>
                </a:uFill>
              </a:rPr>
              <a:t>Labs</a:t>
            </a:r>
            <a:endParaRPr sz="1992">
              <a:solidFill>
                <a:srgbClr val="002E7A"/>
              </a:solidFill>
              <a:uFill>
                <a:solidFill>
                  <a:srgbClr val="002E7A"/>
                </a:solidFill>
              </a:uFill>
            </a:endParaRPr>
          </a:p>
          <a:p>
            <a:pPr lvl="1" marL="527577" indent="-237699" defTabSz="758951">
              <a:spcBef>
                <a:spcPts val="400"/>
              </a:spcBef>
              <a:defRPr sz="1800">
                <a:solidFill>
                  <a:srgbClr val="000000"/>
                </a:solidFill>
                <a:uFillTx/>
              </a:defRPr>
            </a:pPr>
            <a:r>
              <a:rPr sz="1826">
                <a:solidFill>
                  <a:srgbClr val="0042AA"/>
                </a:solidFill>
                <a:uFill>
                  <a:solidFill>
                    <a:srgbClr val="0042AA"/>
                  </a:solidFill>
                </a:uFill>
              </a:rPr>
              <a:t>Lab 9 (Decision Tree Learning) </a:t>
            </a:r>
            <a:endParaRPr sz="1826">
              <a:solidFill>
                <a:srgbClr val="0042AA"/>
              </a:solidFill>
              <a:uFill>
                <a:solidFill>
                  <a:srgbClr val="0042AA"/>
                </a:solidFill>
              </a:uFill>
            </a:endParaRPr>
          </a:p>
          <a:p>
            <a:pPr lvl="1" marL="527577" indent="-237699" defTabSz="758951">
              <a:spcBef>
                <a:spcPts val="400"/>
              </a:spcBef>
              <a:defRPr sz="1800">
                <a:solidFill>
                  <a:srgbClr val="000000"/>
                </a:solidFill>
                <a:uFillTx/>
              </a:defRPr>
            </a:pPr>
            <a:r>
              <a:rPr sz="1826">
                <a:solidFill>
                  <a:srgbClr val="0042AA"/>
                </a:solidFill>
                <a:uFill>
                  <a:solidFill>
                    <a:srgbClr val="0042AA"/>
                  </a:solidFill>
                </a:uFill>
              </a:rPr>
              <a:t>Lab 10 (AI and Humor)</a:t>
            </a:r>
            <a:endParaRPr sz="1826">
              <a:solidFill>
                <a:srgbClr val="0042AA"/>
              </a:solidFill>
              <a:uFill>
                <a:solidFill>
                  <a:srgbClr val="0042AA"/>
                </a:solidFill>
              </a:uFill>
            </a:endParaRPr>
          </a:p>
          <a:p>
            <a:pPr lvl="0" marL="235735" indent="-235735" defTabSz="758951">
              <a:spcBef>
                <a:spcPts val="1600"/>
              </a:spcBef>
              <a:defRPr sz="1800">
                <a:solidFill>
                  <a:srgbClr val="000000"/>
                </a:solidFill>
                <a:uFillTx/>
              </a:defRPr>
            </a:pPr>
            <a:r>
              <a:rPr sz="1992">
                <a:solidFill>
                  <a:srgbClr val="002E7A"/>
                </a:solidFill>
                <a:uFill>
                  <a:solidFill>
                    <a:srgbClr val="002E7A"/>
                  </a:solidFill>
                </a:uFill>
              </a:rPr>
              <a:t>A2 Demos</a:t>
            </a:r>
            <a:endParaRPr sz="1992">
              <a:solidFill>
                <a:srgbClr val="002E7A"/>
              </a:solidFill>
              <a:uFill>
                <a:solidFill>
                  <a:srgbClr val="002E7A"/>
                </a:solidFill>
              </a:uFill>
            </a:endParaRPr>
          </a:p>
          <a:p>
            <a:pPr lvl="1" marL="527577" indent="-237699" defTabSz="758951">
              <a:spcBef>
                <a:spcPts val="400"/>
              </a:spcBef>
              <a:defRPr sz="1800">
                <a:solidFill>
                  <a:srgbClr val="000000"/>
                </a:solidFill>
                <a:uFillTx/>
              </a:defRPr>
            </a:pPr>
            <a:r>
              <a:rPr sz="1826">
                <a:solidFill>
                  <a:srgbClr val="0042AA"/>
                </a:solidFill>
                <a:uFill>
                  <a:solidFill>
                    <a:srgbClr val="0042AA"/>
                  </a:solidFill>
                </a:uFill>
              </a:rPr>
              <a:t>Section 1: today, 11:00 - noon</a:t>
            </a:r>
            <a:endParaRPr sz="1826">
              <a:solidFill>
                <a:srgbClr val="0042AA"/>
              </a:solidFill>
              <a:uFill>
                <a:solidFill>
                  <a:srgbClr val="0042AA"/>
                </a:solidFill>
              </a:uFill>
            </a:endParaRPr>
          </a:p>
          <a:p>
            <a:pPr lvl="1" marL="527577" indent="-237699" defTabSz="758951">
              <a:spcBef>
                <a:spcPts val="400"/>
              </a:spcBef>
              <a:defRPr sz="1800">
                <a:solidFill>
                  <a:srgbClr val="000000"/>
                </a:solidFill>
                <a:uFillTx/>
              </a:defRPr>
            </a:pPr>
            <a:r>
              <a:rPr sz="1826">
                <a:solidFill>
                  <a:srgbClr val="0042AA"/>
                </a:solidFill>
                <a:uFill>
                  <a:solidFill>
                    <a:srgbClr val="0042AA"/>
                  </a:solidFill>
                </a:uFill>
              </a:rPr>
              <a:t>Section 3: today, lab hours</a:t>
            </a:r>
          </a:p>
        </p:txBody>
      </p:sp>
      <p:sp>
        <p:nvSpPr>
          <p:cNvPr id="573" name="Shape 573"/>
          <p:cNvSpPr/>
          <p:nvPr>
            <p:ph type="sldNum" sz="quarter" idx="2"/>
          </p:nvPr>
        </p:nvSpPr>
        <p:spPr>
          <a:xfrm rot="20077841">
            <a:off x="10105822" y="8890132"/>
            <a:ext cx="222724" cy="28118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b="0" sz="1800">
                <a:solidFill>
                  <a:srgbClr val="000000"/>
                </a:solidFill>
                <a:uFillTx/>
              </a:defRPr>
            </a:pPr>
            <a:fld id="{86CB4B4D-7CA3-9044-876B-883B54F8677D}" type="slidenum">
              <a:rPr b="1" sz="1200">
                <a:solidFill>
                  <a:srgbClr val="263E0F"/>
                </a:solidFill>
                <a:uFill>
                  <a:solidFill>
                    <a:srgbClr val="0048AA"/>
                  </a:solidFill>
                </a:uFill>
              </a:rPr>
            </a:fld>
          </a:p>
        </p:txBody>
      </p:sp>
    </p:spTree>
  </p:cSld>
  <p:clrMapOvr>
    <a:masterClrMapping/>
  </p:clrMapOvr>
  <p:transition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/>
          <p:nvPr>
            <p:ph type="title"/>
          </p:nvPr>
        </p:nvSpPr>
        <p:spPr>
          <a:xfrm>
            <a:off x="781190" y="-1"/>
            <a:ext cx="11437905" cy="2207444"/>
          </a:xfrm>
          <a:prstGeom prst="rect">
            <a:avLst/>
          </a:prstGeom>
        </p:spPr>
        <p:txBody>
          <a:bodyPr/>
          <a:lstStyle/>
          <a:p>
            <a:pPr lvl="0">
              <a:defRPr b="0" sz="1800">
                <a:solidFill>
                  <a:srgbClr val="000000"/>
                </a:solidFill>
                <a:uFillTx/>
              </a:defRPr>
            </a:pPr>
            <a:r>
              <a:rPr b="1" sz="5600">
                <a:solidFill>
                  <a:srgbClr val="29708A"/>
                </a:solidFill>
                <a:uFill>
                  <a:solidFill>
                    <a:srgbClr val="29708A"/>
                  </a:solidFill>
                </a:uFill>
              </a:rPr>
              <a:t>Bridge-In</a:t>
            </a:r>
          </a:p>
        </p:txBody>
      </p:sp>
      <p:sp>
        <p:nvSpPr>
          <p:cNvPr id="85" name="Shape 85"/>
          <p:cNvSpPr/>
          <p:nvPr>
            <p:ph type="body" idx="1"/>
          </p:nvPr>
        </p:nvSpPr>
        <p:spPr>
          <a:xfrm>
            <a:off x="783449" y="2293902"/>
            <a:ext cx="11433388" cy="6791396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002E7A"/>
                </a:solidFill>
                <a:uFill>
                  <a:solidFill>
                    <a:srgbClr val="002E7A"/>
                  </a:solidFill>
                </a:uFill>
              </a:rPr>
              <a:t>“knowledge infusion” is not always the best way of providing an agent with knowledge</a:t>
            </a:r>
            <a:endParaRPr sz="2400">
              <a:solidFill>
                <a:srgbClr val="002E7A"/>
              </a:solidFill>
              <a:uFill>
                <a:solidFill>
                  <a:srgbClr val="002E7A"/>
                </a:solidFill>
              </a:uFill>
            </a:endParaRP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2200">
                <a:solidFill>
                  <a:srgbClr val="0042AA"/>
                </a:solidFill>
                <a:uFill>
                  <a:solidFill>
                    <a:srgbClr val="0042AA"/>
                  </a:solidFill>
                </a:uFill>
              </a:rPr>
              <a:t>impractical,tedious</a:t>
            </a:r>
            <a:endParaRPr sz="2200">
              <a:solidFill>
                <a:srgbClr val="0042AA"/>
              </a:solidFill>
              <a:uFill>
                <a:solidFill>
                  <a:srgbClr val="0042AA"/>
                </a:solidFill>
              </a:uFill>
            </a:endParaRP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2200">
                <a:solidFill>
                  <a:srgbClr val="0042AA"/>
                </a:solidFill>
                <a:uFill>
                  <a:solidFill>
                    <a:srgbClr val="0042AA"/>
                  </a:solidFill>
                </a:uFill>
              </a:rPr>
              <a:t>incomplete, imprecise, possibly incorrect</a:t>
            </a:r>
            <a:endParaRPr sz="2200">
              <a:solidFill>
                <a:srgbClr val="0042AA"/>
              </a:solidFill>
              <a:uFill>
                <a:solidFill>
                  <a:srgbClr val="0042AA"/>
                </a:solidFill>
              </a:uFill>
            </a:endParaRP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002E7A"/>
                </a:solidFill>
                <a:uFill>
                  <a:solidFill>
                    <a:srgbClr val="002E7A"/>
                  </a:solidFill>
                </a:uFill>
              </a:rPr>
              <a:t>adaptivity</a:t>
            </a:r>
            <a:endParaRPr sz="2400">
              <a:solidFill>
                <a:srgbClr val="002E7A"/>
              </a:solidFill>
              <a:uFill>
                <a:solidFill>
                  <a:srgbClr val="002E7A"/>
                </a:solidFill>
              </a:uFill>
            </a:endParaRP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2200">
                <a:solidFill>
                  <a:srgbClr val="0042AA"/>
                </a:solidFill>
                <a:uFill>
                  <a:solidFill>
                    <a:srgbClr val="0042AA"/>
                  </a:solidFill>
                </a:uFill>
              </a:rPr>
              <a:t>an agent can expand and modify its knowledge base to reflect changes</a:t>
            </a:r>
            <a:endParaRPr sz="2200">
              <a:solidFill>
                <a:srgbClr val="0042AA"/>
              </a:solidFill>
              <a:uFill>
                <a:solidFill>
                  <a:srgbClr val="0042AA"/>
                </a:solidFill>
              </a:uFill>
            </a:endParaRP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002E7A"/>
                </a:solidFill>
                <a:uFill>
                  <a:solidFill>
                    <a:srgbClr val="002E7A"/>
                  </a:solidFill>
                </a:uFill>
              </a:rPr>
              <a:t>improved performance</a:t>
            </a:r>
            <a:endParaRPr sz="2400">
              <a:solidFill>
                <a:srgbClr val="002E7A"/>
              </a:solidFill>
              <a:uFill>
                <a:solidFill>
                  <a:srgbClr val="002E7A"/>
                </a:solidFill>
              </a:uFill>
            </a:endParaRP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2200">
                <a:solidFill>
                  <a:srgbClr val="0042AA"/>
                </a:solidFill>
                <a:uFill>
                  <a:solidFill>
                    <a:srgbClr val="0042AA"/>
                  </a:solidFill>
                </a:uFill>
              </a:rPr>
              <a:t>through learning the agent can make better decisions</a:t>
            </a:r>
            <a:endParaRPr sz="2200">
              <a:solidFill>
                <a:srgbClr val="0042AA"/>
              </a:solidFill>
              <a:uFill>
                <a:solidFill>
                  <a:srgbClr val="0042AA"/>
                </a:solidFill>
              </a:uFill>
            </a:endParaRP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002E7A"/>
                </a:solidFill>
                <a:uFill>
                  <a:solidFill>
                    <a:srgbClr val="002E7A"/>
                  </a:solidFill>
                </a:uFill>
              </a:rPr>
              <a:t>autonomy</a:t>
            </a:r>
            <a:endParaRPr sz="2400">
              <a:solidFill>
                <a:srgbClr val="002E7A"/>
              </a:solidFill>
              <a:uFill>
                <a:solidFill>
                  <a:srgbClr val="002E7A"/>
                </a:solidFill>
              </a:uFill>
            </a:endParaRP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2200">
                <a:solidFill>
                  <a:srgbClr val="0042AA"/>
                </a:solidFill>
                <a:uFill>
                  <a:solidFill>
                    <a:srgbClr val="0042AA"/>
                  </a:solidFill>
                </a:uFill>
              </a:rPr>
              <a:t>without learning, an agent can hardly be considered autonomous</a:t>
            </a:r>
          </a:p>
        </p:txBody>
      </p:sp>
      <p:sp>
        <p:nvSpPr>
          <p:cNvPr id="86" name="Shape 86"/>
          <p:cNvSpPr/>
          <p:nvPr>
            <p:ph type="sldNum" sz="quarter" idx="2"/>
          </p:nvPr>
        </p:nvSpPr>
        <p:spPr>
          <a:xfrm rot="20250106">
            <a:off x="10070874" y="8997183"/>
            <a:ext cx="197311" cy="23163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b="0" sz="1800">
                <a:solidFill>
                  <a:srgbClr val="000000"/>
                </a:solidFill>
                <a:uFillTx/>
              </a:defRPr>
            </a:pPr>
            <a:fld id="{86CB4B4D-7CA3-9044-876B-883B54F8677D}" type="slidenum">
              <a:rPr b="1" sz="900">
                <a:solidFill>
                  <a:srgbClr val="0048AA"/>
                </a:solidFill>
                <a:uFill>
                  <a:solidFill>
                    <a:srgbClr val="0048AA"/>
                  </a:solidFill>
                </a:uFill>
              </a:rPr>
            </a:fld>
          </a:p>
        </p:txBody>
      </p:sp>
    </p:spTree>
  </p:cSld>
  <p:clrMapOvr>
    <a:masterClrMapping/>
  </p:clrMapOvr>
  <p:transition spd="med" advClick="1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Shape 575"/>
          <p:cNvSpPr/>
          <p:nvPr>
            <p:ph type="title"/>
          </p:nvPr>
        </p:nvSpPr>
        <p:spPr>
          <a:xfrm>
            <a:off x="781190" y="-1"/>
            <a:ext cx="11437905" cy="2207444"/>
          </a:xfrm>
          <a:prstGeom prst="rect">
            <a:avLst/>
          </a:prstGeom>
        </p:spPr>
        <p:txBody>
          <a:bodyPr/>
          <a:lstStyle/>
          <a:p>
            <a:pPr lvl="0">
              <a:defRPr b="0" sz="1800">
                <a:solidFill>
                  <a:srgbClr val="000000"/>
                </a:solidFill>
                <a:uFillTx/>
              </a:defRPr>
            </a:pPr>
            <a:r>
              <a:rPr b="1" sz="5600">
                <a:solidFill>
                  <a:srgbClr val="29708A"/>
                </a:solidFill>
                <a:uFill>
                  <a:solidFill>
                    <a:srgbClr val="29708A"/>
                  </a:solidFill>
                </a:uFill>
              </a:rPr>
              <a:t>Decision Tree Algorithm</a:t>
            </a:r>
          </a:p>
        </p:txBody>
      </p:sp>
      <p:sp>
        <p:nvSpPr>
          <p:cNvPr id="576" name="Shape 576"/>
          <p:cNvSpPr/>
          <p:nvPr>
            <p:ph type="body" idx="1"/>
          </p:nvPr>
        </p:nvSpPr>
        <p:spPr>
          <a:xfrm>
            <a:off x="783449" y="2293902"/>
            <a:ext cx="11433388" cy="6791396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002E7A"/>
                </a:solidFill>
                <a:uFill>
                  <a:solidFill>
                    <a:srgbClr val="002E7A"/>
                  </a:solidFill>
                </a:uFill>
              </a:rPr>
              <a:t>recursive formulation</a:t>
            </a:r>
            <a:endParaRPr sz="2400">
              <a:solidFill>
                <a:srgbClr val="002E7A"/>
              </a:solidFill>
              <a:uFill>
                <a:solidFill>
                  <a:srgbClr val="002E7A"/>
                </a:solidFill>
              </a:uFill>
            </a:endParaRP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2200">
                <a:solidFill>
                  <a:srgbClr val="0042AA"/>
                </a:solidFill>
                <a:uFill>
                  <a:solidFill>
                    <a:srgbClr val="0042AA"/>
                  </a:solidFill>
                </a:uFill>
              </a:rPr>
              <a:t>select the best attribute to split positive and negative examples</a:t>
            </a:r>
            <a:endParaRPr sz="2200">
              <a:solidFill>
                <a:srgbClr val="0042AA"/>
              </a:solidFill>
              <a:uFill>
                <a:solidFill>
                  <a:srgbClr val="0042AA"/>
                </a:solidFill>
              </a:uFill>
            </a:endParaRP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2200">
                <a:solidFill>
                  <a:srgbClr val="0042AA"/>
                </a:solidFill>
                <a:uFill>
                  <a:solidFill>
                    <a:srgbClr val="0042AA"/>
                  </a:solidFill>
                </a:uFill>
              </a:rPr>
              <a:t>if only positive or only negative examples are left, we are done</a:t>
            </a:r>
            <a:endParaRPr sz="2200">
              <a:solidFill>
                <a:srgbClr val="0042AA"/>
              </a:solidFill>
              <a:uFill>
                <a:solidFill>
                  <a:srgbClr val="0042AA"/>
                </a:solidFill>
              </a:uFill>
            </a:endParaRP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2200">
                <a:solidFill>
                  <a:srgbClr val="0042AA"/>
                </a:solidFill>
                <a:uFill>
                  <a:solidFill>
                    <a:srgbClr val="0042AA"/>
                  </a:solidFill>
                </a:uFill>
              </a:rPr>
              <a:t>if no examples are left, no such examples were observed</a:t>
            </a:r>
            <a:endParaRPr sz="2200">
              <a:solidFill>
                <a:srgbClr val="0042AA"/>
              </a:solidFill>
              <a:uFill>
                <a:solidFill>
                  <a:srgbClr val="0042AA"/>
                </a:solidFill>
              </a:uFill>
            </a:endParaRPr>
          </a:p>
          <a:p>
            <a:pPr lvl="2">
              <a:defRPr>
                <a:solidFill>
                  <a:srgbClr val="000000"/>
                </a:solidFill>
                <a:uFillTx/>
              </a:defRPr>
            </a:pPr>
            <a:r>
              <a:rPr>
                <a:solidFill>
                  <a:srgbClr val="0056D6"/>
                </a:solidFill>
                <a:uFill>
                  <a:solidFill>
                    <a:srgbClr val="0056D6"/>
                  </a:solidFill>
                </a:uFill>
              </a:rPr>
              <a:t>return a default value calculated from the majority classification at the node’s parent</a:t>
            </a:r>
            <a:endParaRPr>
              <a:solidFill>
                <a:srgbClr val="0056D6"/>
              </a:solidFill>
              <a:uFill>
                <a:solidFill>
                  <a:srgbClr val="0056D6"/>
                </a:solidFill>
              </a:uFill>
            </a:endParaRP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2200">
                <a:solidFill>
                  <a:srgbClr val="0042AA"/>
                </a:solidFill>
                <a:uFill>
                  <a:solidFill>
                    <a:srgbClr val="0042AA"/>
                  </a:solidFill>
                </a:uFill>
              </a:rPr>
              <a:t>if we have positive and negative examples left, but no attributes to split them, we are in trouble</a:t>
            </a:r>
            <a:endParaRPr sz="2200">
              <a:solidFill>
                <a:srgbClr val="0042AA"/>
              </a:solidFill>
              <a:uFill>
                <a:solidFill>
                  <a:srgbClr val="0042AA"/>
                </a:solidFill>
              </a:uFill>
            </a:endParaRPr>
          </a:p>
          <a:p>
            <a:pPr lvl="2">
              <a:defRPr>
                <a:solidFill>
                  <a:srgbClr val="000000"/>
                </a:solidFill>
                <a:uFillTx/>
              </a:defRPr>
            </a:pPr>
            <a:r>
              <a:rPr>
                <a:solidFill>
                  <a:srgbClr val="0056D6"/>
                </a:solidFill>
                <a:uFill>
                  <a:solidFill>
                    <a:srgbClr val="0056D6"/>
                  </a:solidFill>
                </a:uFill>
              </a:rPr>
              <a:t>samples  have the same description, but different classifications</a:t>
            </a:r>
            <a:endParaRPr>
              <a:solidFill>
                <a:srgbClr val="0056D6"/>
              </a:solidFill>
              <a:uFill>
                <a:solidFill>
                  <a:srgbClr val="0056D6"/>
                </a:solidFill>
              </a:uFill>
            </a:endParaRPr>
          </a:p>
          <a:p>
            <a:pPr lvl="2">
              <a:defRPr>
                <a:solidFill>
                  <a:srgbClr val="000000"/>
                </a:solidFill>
                <a:uFillTx/>
              </a:defRPr>
            </a:pPr>
            <a:r>
              <a:rPr>
                <a:solidFill>
                  <a:srgbClr val="0056D6"/>
                </a:solidFill>
                <a:uFill>
                  <a:solidFill>
                    <a:srgbClr val="0056D6"/>
                  </a:solidFill>
                </a:uFill>
              </a:rPr>
              <a:t>may be caused by incorrect data (noise), or by a lack of information, or by a truly non-deterministic domain</a:t>
            </a:r>
          </a:p>
        </p:txBody>
      </p:sp>
      <p:sp>
        <p:nvSpPr>
          <p:cNvPr id="577" name="Shape 577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b="0" sz="1800">
                <a:solidFill>
                  <a:srgbClr val="000000"/>
                </a:solidFill>
                <a:uFillTx/>
              </a:defRPr>
            </a:pPr>
            <a:fld id="{86CB4B4D-7CA3-9044-876B-883B54F8677D}" type="slidenum">
              <a:rPr b="1" sz="900">
                <a:solidFill>
                  <a:srgbClr val="0048AA"/>
                </a:solidFill>
                <a:uFill>
                  <a:solidFill>
                    <a:srgbClr val="0048AA"/>
                  </a:solidFill>
                </a:uFill>
              </a:rPr>
            </a:fld>
          </a:p>
        </p:txBody>
      </p:sp>
    </p:spTree>
  </p:cSld>
  <p:clrMapOvr>
    <a:masterClrMapping/>
  </p:clrMapOvr>
  <p:transition spd="med" advClick="1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Shape 579"/>
          <p:cNvSpPr/>
          <p:nvPr>
            <p:ph type="title"/>
          </p:nvPr>
        </p:nvSpPr>
        <p:spPr>
          <a:xfrm>
            <a:off x="781190" y="-1"/>
            <a:ext cx="11437905" cy="2207444"/>
          </a:xfrm>
          <a:prstGeom prst="rect">
            <a:avLst/>
          </a:prstGeom>
        </p:spPr>
        <p:txBody>
          <a:bodyPr/>
          <a:lstStyle/>
          <a:p>
            <a:pPr lvl="0">
              <a:defRPr b="0" sz="1800">
                <a:solidFill>
                  <a:srgbClr val="000000"/>
                </a:solidFill>
                <a:uFillTx/>
              </a:defRPr>
            </a:pPr>
            <a:r>
              <a:rPr b="1" sz="5600">
                <a:solidFill>
                  <a:srgbClr val="29708A"/>
                </a:solidFill>
                <a:uFill>
                  <a:solidFill>
                    <a:srgbClr val="29708A"/>
                  </a:solidFill>
                </a:uFill>
              </a:rPr>
              <a:t>Logistics - Nov. 26, 2013</a:t>
            </a:r>
          </a:p>
        </p:txBody>
      </p:sp>
      <p:sp>
        <p:nvSpPr>
          <p:cNvPr id="580" name="Shape 580"/>
          <p:cNvSpPr/>
          <p:nvPr>
            <p:ph type="body" idx="1"/>
          </p:nvPr>
        </p:nvSpPr>
        <p:spPr>
          <a:xfrm>
            <a:off x="783449" y="2293902"/>
            <a:ext cx="11433388" cy="6791396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002E7A"/>
                </a:solidFill>
                <a:uFill>
                  <a:solidFill>
                    <a:srgbClr val="002E7A"/>
                  </a:solidFill>
                </a:uFill>
              </a:rPr>
              <a:t>Labs</a:t>
            </a:r>
            <a:endParaRPr sz="2400">
              <a:solidFill>
                <a:srgbClr val="002E7A"/>
              </a:solidFill>
              <a:uFill>
                <a:solidFill>
                  <a:srgbClr val="002E7A"/>
                </a:solidFill>
              </a:uFill>
            </a:endParaRP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2200">
                <a:solidFill>
                  <a:srgbClr val="0042AA"/>
                </a:solidFill>
                <a:uFill>
                  <a:solidFill>
                    <a:srgbClr val="0042AA"/>
                  </a:solidFill>
                </a:uFill>
              </a:rPr>
              <a:t>Lab 10 AI and Humor</a:t>
            </a:r>
            <a:endParaRPr sz="2200">
              <a:solidFill>
                <a:srgbClr val="0042AA"/>
              </a:solidFill>
              <a:uFill>
                <a:solidFill>
                  <a:srgbClr val="0042AA"/>
                </a:solidFill>
              </a:uFill>
            </a:endParaRPr>
          </a:p>
          <a:p>
            <a:pPr lvl="2">
              <a:defRPr>
                <a:solidFill>
                  <a:srgbClr val="000000"/>
                </a:solidFill>
                <a:uFillTx/>
              </a:defRPr>
            </a:pPr>
            <a:r>
              <a:rPr>
                <a:solidFill>
                  <a:srgbClr val="0056D6"/>
                </a:solidFill>
                <a:uFill>
                  <a:solidFill>
                    <a:srgbClr val="0056D6"/>
                  </a:solidFill>
                </a:uFill>
              </a:rPr>
              <a:t>due today</a:t>
            </a:r>
            <a:endParaRPr>
              <a:solidFill>
                <a:srgbClr val="0056D6"/>
              </a:solidFill>
              <a:uFill>
                <a:solidFill>
                  <a:srgbClr val="0056D6"/>
                </a:solidFill>
              </a:uFill>
            </a:endParaRP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002E7A"/>
                </a:solidFill>
                <a:uFill>
                  <a:solidFill>
                    <a:srgbClr val="002E7A"/>
                  </a:solidFill>
                </a:uFill>
              </a:rPr>
              <a:t>Quiz </a:t>
            </a:r>
            <a:endParaRPr sz="2400">
              <a:solidFill>
                <a:srgbClr val="002E7A"/>
              </a:solidFill>
              <a:uFill>
                <a:solidFill>
                  <a:srgbClr val="002E7A"/>
                </a:solidFill>
              </a:uFill>
            </a:endParaRP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2200">
                <a:solidFill>
                  <a:srgbClr val="0042AA"/>
                </a:solidFill>
                <a:uFill>
                  <a:solidFill>
                    <a:srgbClr val="0042AA"/>
                  </a:solidFill>
                </a:uFill>
                <a:hlinkClick r:id="rId2" invalidUrl="" action="" tgtFrame="" tooltip="" history="1" highlightClick="0" endSnd="0"/>
              </a:rPr>
              <a:t>Quiz 9 - Learning</a:t>
            </a:r>
            <a:r>
              <a:rPr sz="2200">
                <a:solidFill>
                  <a:srgbClr val="0042AA"/>
                </a:solidFill>
                <a:uFill>
                  <a:solidFill>
                    <a:srgbClr val="0042AA"/>
                  </a:solidFill>
                </a:uFill>
              </a:rPr>
              <a:t> : today + all day tomorrow</a:t>
            </a:r>
            <a:endParaRPr sz="2200">
              <a:solidFill>
                <a:srgbClr val="0042AA"/>
              </a:solidFill>
              <a:uFill>
                <a:solidFill>
                  <a:srgbClr val="0042AA"/>
                </a:solidFill>
              </a:uFill>
            </a:endParaRP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2200">
                <a:solidFill>
                  <a:srgbClr val="0042AA"/>
                </a:solidFill>
                <a:uFill>
                  <a:solidFill>
                    <a:srgbClr val="0042AA"/>
                  </a:solidFill>
                </a:uFill>
              </a:rPr>
              <a:t>Make-up quiz: Thu, Dec 12, 7:10 AM - 7:00 PM</a:t>
            </a:r>
            <a:endParaRPr sz="2200">
              <a:solidFill>
                <a:srgbClr val="0042AA"/>
              </a:solidFill>
              <a:uFill>
                <a:solidFill>
                  <a:srgbClr val="0042AA"/>
                </a:solidFill>
              </a:uFill>
            </a:endParaRP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002E7A"/>
                </a:solidFill>
                <a:uFill>
                  <a:solidFill>
                    <a:srgbClr val="002E7A"/>
                  </a:solidFill>
                </a:uFill>
              </a:rPr>
              <a:t>A2 Wumpus World</a:t>
            </a:r>
            <a:endParaRPr sz="2400">
              <a:solidFill>
                <a:srgbClr val="002E7A"/>
              </a:solidFill>
              <a:uFill>
                <a:solidFill>
                  <a:srgbClr val="002E7A"/>
                </a:solidFill>
              </a:uFill>
            </a:endParaRP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2200">
                <a:solidFill>
                  <a:srgbClr val="0042AA"/>
                </a:solidFill>
                <a:uFill>
                  <a:solidFill>
                    <a:srgbClr val="0042AA"/>
                  </a:solidFill>
                </a:uFill>
              </a:rPr>
              <a:t>Demos in lab</a:t>
            </a:r>
            <a:endParaRPr sz="2200">
              <a:solidFill>
                <a:srgbClr val="0042AA"/>
              </a:solidFill>
              <a:uFill>
                <a:solidFill>
                  <a:srgbClr val="0042AA"/>
                </a:solidFill>
              </a:uFill>
            </a:endParaRP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002E7A"/>
                </a:solidFill>
                <a:uFill>
                  <a:solidFill>
                    <a:srgbClr val="002E7A"/>
                  </a:solidFill>
                </a:uFill>
              </a:rPr>
              <a:t>CSC 484 W13  User-Centered Design and Development</a:t>
            </a:r>
            <a:endParaRPr sz="2400">
              <a:solidFill>
                <a:srgbClr val="002E7A"/>
              </a:solidFill>
              <a:uFill>
                <a:solidFill>
                  <a:srgbClr val="002E7A"/>
                </a:solidFill>
              </a:uFill>
            </a:endParaRP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2200">
                <a:solidFill>
                  <a:srgbClr val="0042AA"/>
                </a:solidFill>
                <a:uFill>
                  <a:solidFill>
                    <a:srgbClr val="0042AA"/>
                  </a:solidFill>
                </a:uFill>
              </a:rPr>
              <a:t>possible continuation of projects from this class</a:t>
            </a:r>
            <a:endParaRPr sz="2200">
              <a:solidFill>
                <a:srgbClr val="0042AA"/>
              </a:solidFill>
              <a:uFill>
                <a:solidFill>
                  <a:srgbClr val="0042AA"/>
                </a:solidFill>
              </a:uFill>
            </a:endParaRP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2200">
                <a:solidFill>
                  <a:srgbClr val="0042AA"/>
                </a:solidFill>
                <a:uFill>
                  <a:solidFill>
                    <a:srgbClr val="0042AA"/>
                  </a:solidFill>
                </a:uFill>
              </a:rPr>
              <a:t>emphasis on user interaction</a:t>
            </a:r>
            <a:endParaRPr sz="2200">
              <a:solidFill>
                <a:srgbClr val="0042AA"/>
              </a:solidFill>
              <a:uFill>
                <a:solidFill>
                  <a:srgbClr val="0042AA"/>
                </a:solidFill>
              </a:uFill>
            </a:endParaRP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002E7A"/>
                </a:solidFill>
                <a:uFill>
                  <a:solidFill>
                    <a:srgbClr val="002E7A"/>
                  </a:solidFill>
                </a:uFill>
              </a:rPr>
              <a:t>Project</a:t>
            </a:r>
            <a:endParaRPr sz="2400">
              <a:solidFill>
                <a:srgbClr val="002E7A"/>
              </a:solidFill>
              <a:uFill>
                <a:solidFill>
                  <a:srgbClr val="002E7A"/>
                </a:solidFill>
              </a:uFill>
            </a:endParaRP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2200">
                <a:solidFill>
                  <a:srgbClr val="0042AA"/>
                </a:solidFill>
                <a:uFill>
                  <a:solidFill>
                    <a:srgbClr val="0042AA"/>
                  </a:solidFill>
                </a:uFill>
              </a:rPr>
              <a:t>end-of-quarter project displays</a:t>
            </a:r>
            <a:endParaRPr sz="2200">
              <a:solidFill>
                <a:srgbClr val="0042AA"/>
              </a:solidFill>
              <a:uFill>
                <a:solidFill>
                  <a:srgbClr val="0042AA"/>
                </a:solidFill>
              </a:uFill>
            </a:endParaRPr>
          </a:p>
          <a:p>
            <a:pPr lvl="2">
              <a:defRPr>
                <a:solidFill>
                  <a:srgbClr val="000000"/>
                </a:solidFill>
                <a:uFillTx/>
              </a:defRPr>
            </a:pPr>
            <a:r>
              <a:rPr>
                <a:solidFill>
                  <a:srgbClr val="0056D6"/>
                </a:solidFill>
                <a:uFill>
                  <a:solidFill>
                    <a:srgbClr val="0056D6"/>
                  </a:solidFill>
                </a:uFill>
              </a:rPr>
              <a:t>Thu, Dec 5, lecture + lab time</a:t>
            </a:r>
            <a:endParaRPr>
              <a:solidFill>
                <a:srgbClr val="0056D6"/>
              </a:solidFill>
              <a:uFill>
                <a:solidFill>
                  <a:srgbClr val="0056D6"/>
                </a:solidFill>
              </a:uFill>
            </a:endParaRPr>
          </a:p>
          <a:p>
            <a:pPr lvl="2">
              <a:defRPr>
                <a:solidFill>
                  <a:srgbClr val="000000"/>
                </a:solidFill>
                <a:uFillTx/>
              </a:defRPr>
            </a:pPr>
            <a:r>
              <a:rPr>
                <a:solidFill>
                  <a:srgbClr val="0056D6"/>
                </a:solidFill>
                <a:uFill>
                  <a:solidFill>
                    <a:srgbClr val="0056D6"/>
                  </a:solidFill>
                </a:uFill>
              </a:rPr>
              <a:t>space assignments as for the mid-quarter event (see next slide)</a:t>
            </a:r>
          </a:p>
        </p:txBody>
      </p:sp>
      <p:sp>
        <p:nvSpPr>
          <p:cNvPr id="581" name="Shape 581"/>
          <p:cNvSpPr/>
          <p:nvPr>
            <p:ph type="sldNum" sz="quarter" idx="2"/>
          </p:nvPr>
        </p:nvSpPr>
        <p:spPr>
          <a:xfrm rot="20077841">
            <a:off x="10105822" y="8890132"/>
            <a:ext cx="222724" cy="28118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b="0" sz="1800">
                <a:solidFill>
                  <a:srgbClr val="000000"/>
                </a:solidFill>
                <a:uFillTx/>
              </a:defRPr>
            </a:pPr>
            <a:fld id="{86CB4B4D-7CA3-9044-876B-883B54F8677D}" type="slidenum">
              <a:rPr b="1" sz="1200">
                <a:solidFill>
                  <a:srgbClr val="263E0F"/>
                </a:solidFill>
                <a:uFill>
                  <a:solidFill>
                    <a:srgbClr val="0048AA"/>
                  </a:solidFill>
                </a:uFill>
              </a:rPr>
            </a:fld>
          </a:p>
        </p:txBody>
      </p:sp>
    </p:spTree>
  </p:cSld>
  <p:clrMapOvr>
    <a:masterClrMapping/>
  </p:clrMapOvr>
  <p:transition spd="med" advClick="1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Shape 58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b="0" sz="1800">
                <a:solidFill>
                  <a:srgbClr val="000000"/>
                </a:solidFill>
                <a:uFillTx/>
              </a:defRPr>
            </a:pPr>
            <a:r>
              <a:rPr b="1" sz="5600">
                <a:solidFill>
                  <a:srgbClr val="29708A"/>
                </a:solidFill>
                <a:uFill>
                  <a:solidFill>
                    <a:srgbClr val="29708A"/>
                  </a:solidFill>
                </a:uFill>
              </a:rPr>
              <a:t>Project Displays</a:t>
            </a:r>
          </a:p>
        </p:txBody>
      </p:sp>
      <p:sp>
        <p:nvSpPr>
          <p:cNvPr id="584" name="Shape 584"/>
          <p:cNvSpPr/>
          <p:nvPr>
            <p:ph type="body" idx="1"/>
          </p:nvPr>
        </p:nvSpPr>
        <p:spPr>
          <a:xfrm>
            <a:off x="783449" y="2293902"/>
            <a:ext cx="11433388" cy="6791396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585" name="Shape 585"/>
          <p:cNvSpPr/>
          <p:nvPr>
            <p:ph type="sldNum" sz="quarter" idx="2"/>
          </p:nvPr>
        </p:nvSpPr>
        <p:spPr>
          <a:xfrm rot="20077841">
            <a:off x="10105822" y="8890132"/>
            <a:ext cx="222724" cy="28118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b="0" sz="1800">
                <a:solidFill>
                  <a:srgbClr val="000000"/>
                </a:solidFill>
                <a:uFillTx/>
              </a:defRPr>
            </a:pPr>
            <a:fld id="{86CB4B4D-7CA3-9044-876B-883B54F8677D}" type="slidenum">
              <a:rPr b="1" sz="1200">
                <a:solidFill>
                  <a:srgbClr val="263E0F"/>
                </a:solidFill>
                <a:uFill>
                  <a:solidFill>
                    <a:srgbClr val="0048AA"/>
                  </a:solidFill>
                </a:uFill>
              </a:rPr>
            </a:fld>
          </a:p>
        </p:txBody>
      </p:sp>
      <p:sp>
        <p:nvSpPr>
          <p:cNvPr id="586" name="Shape 586"/>
          <p:cNvSpPr/>
          <p:nvPr/>
        </p:nvSpPr>
        <p:spPr>
          <a:xfrm>
            <a:off x="234808" y="1733973"/>
            <a:ext cx="12517122" cy="7875130"/>
          </a:xfrm>
          <a:prstGeom prst="rect">
            <a:avLst/>
          </a:prstGeom>
          <a:solidFill>
            <a:srgbClr val="F8FADB"/>
          </a:solidFill>
          <a:ln w="25400">
            <a:solidFill/>
            <a:miter lim="400000"/>
          </a:ln>
        </p:spPr>
        <p:txBody>
          <a:bodyPr lIns="54186" tIns="54186" rIns="54186" bIns="54186" anchor="ctr"/>
          <a:lstStyle/>
          <a:p>
            <a:pPr lvl="0" algn="ctr" defTabSz="584200">
              <a:buClr>
                <a:srgbClr val="000000"/>
              </a:buClr>
              <a:defRPr sz="54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+mj-lt"/>
                <a:ea typeface="+mj-ea"/>
                <a:cs typeface="+mj-cs"/>
                <a:sym typeface="News Gothic MT"/>
              </a:defRPr>
            </a:pPr>
          </a:p>
        </p:txBody>
      </p:sp>
      <p:grpSp>
        <p:nvGrpSpPr>
          <p:cNvPr id="589" name="Group 589"/>
          <p:cNvGrpSpPr/>
          <p:nvPr/>
        </p:nvGrpSpPr>
        <p:grpSpPr>
          <a:xfrm>
            <a:off x="10602524" y="2510648"/>
            <a:ext cx="2131343" cy="1354668"/>
            <a:chOff x="0" y="0"/>
            <a:chExt cx="2131342" cy="1354666"/>
          </a:xfrm>
        </p:grpSpPr>
        <p:sp>
          <p:nvSpPr>
            <p:cNvPr id="587" name="Shape 587"/>
            <p:cNvSpPr/>
            <p:nvPr/>
          </p:nvSpPr>
          <p:spPr>
            <a:xfrm>
              <a:off x="776675" y="0"/>
              <a:ext cx="1354668" cy="1354667"/>
            </a:xfrm>
            <a:prstGeom prst="rect">
              <a:avLst/>
            </a:prstGeom>
            <a:solidFill>
              <a:srgbClr val="945200"/>
            </a:solidFill>
            <a:ln w="25400" cap="flat">
              <a:noFill/>
              <a:miter lim="400000"/>
            </a:ln>
            <a:effectLst/>
          </p:spPr>
          <p:txBody>
            <a:bodyPr wrap="square" lIns="54186" tIns="54186" rIns="54186" bIns="54186" numCol="1" anchor="ctr">
              <a:noAutofit/>
            </a:bodyPr>
            <a:lstStyle/>
            <a:p>
              <a:pPr lvl="0" algn="ctr" defTabSz="584200">
                <a:buClr>
                  <a:srgbClr val="000000"/>
                </a:buClr>
                <a:defRPr sz="54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+mj-lt"/>
                  <a:ea typeface="+mj-ea"/>
                  <a:cs typeface="+mj-cs"/>
                  <a:sym typeface="News Gothic MT"/>
                </a:defRPr>
              </a:pPr>
            </a:p>
          </p:txBody>
        </p:sp>
        <p:sp>
          <p:nvSpPr>
            <p:cNvPr id="588" name="Shape 588"/>
            <p:cNvSpPr/>
            <p:nvPr/>
          </p:nvSpPr>
          <p:spPr>
            <a:xfrm>
              <a:off x="-1" y="0"/>
              <a:ext cx="1354668" cy="13546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fill="norm" stroke="1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945200"/>
            </a:solidFill>
            <a:ln w="25400" cap="flat">
              <a:noFill/>
              <a:miter lim="400000"/>
            </a:ln>
            <a:effectLst/>
          </p:spPr>
          <p:txBody>
            <a:bodyPr wrap="square" lIns="54186" tIns="54186" rIns="54186" bIns="54186" numCol="1" anchor="ctr">
              <a:noAutofit/>
            </a:bodyPr>
            <a:lstStyle/>
            <a:p>
              <a:pPr lvl="0" algn="ctr" defTabSz="584200">
                <a:buClr>
                  <a:srgbClr val="000000"/>
                </a:buClr>
                <a:defRPr sz="54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+mj-lt"/>
                  <a:ea typeface="+mj-ea"/>
                  <a:cs typeface="+mj-cs"/>
                  <a:sym typeface="News Gothic MT"/>
                </a:defRPr>
              </a:pPr>
            </a:p>
          </p:txBody>
        </p:sp>
      </p:grpSp>
      <p:grpSp>
        <p:nvGrpSpPr>
          <p:cNvPr id="592" name="Group 592"/>
          <p:cNvGrpSpPr/>
          <p:nvPr/>
        </p:nvGrpSpPr>
        <p:grpSpPr>
          <a:xfrm>
            <a:off x="10602524" y="4985173"/>
            <a:ext cx="2131343" cy="1354668"/>
            <a:chOff x="0" y="0"/>
            <a:chExt cx="2131342" cy="1354666"/>
          </a:xfrm>
        </p:grpSpPr>
        <p:sp>
          <p:nvSpPr>
            <p:cNvPr id="590" name="Shape 590"/>
            <p:cNvSpPr/>
            <p:nvPr/>
          </p:nvSpPr>
          <p:spPr>
            <a:xfrm>
              <a:off x="776675" y="0"/>
              <a:ext cx="1354668" cy="1354667"/>
            </a:xfrm>
            <a:prstGeom prst="rect">
              <a:avLst/>
            </a:prstGeom>
            <a:solidFill>
              <a:srgbClr val="945200"/>
            </a:solidFill>
            <a:ln w="25400" cap="flat">
              <a:noFill/>
              <a:miter lim="400000"/>
            </a:ln>
            <a:effectLst/>
          </p:spPr>
          <p:txBody>
            <a:bodyPr wrap="square" lIns="54186" tIns="54186" rIns="54186" bIns="54186" numCol="1" anchor="ctr">
              <a:noAutofit/>
            </a:bodyPr>
            <a:lstStyle/>
            <a:p>
              <a:pPr lvl="0" algn="ctr" defTabSz="584200">
                <a:buClr>
                  <a:srgbClr val="000000"/>
                </a:buClr>
                <a:defRPr sz="54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+mj-lt"/>
                  <a:ea typeface="+mj-ea"/>
                  <a:cs typeface="+mj-cs"/>
                  <a:sym typeface="News Gothic MT"/>
                </a:defRPr>
              </a:pPr>
            </a:p>
          </p:txBody>
        </p:sp>
        <p:sp>
          <p:nvSpPr>
            <p:cNvPr id="591" name="Shape 591"/>
            <p:cNvSpPr/>
            <p:nvPr/>
          </p:nvSpPr>
          <p:spPr>
            <a:xfrm>
              <a:off x="-1" y="0"/>
              <a:ext cx="1354668" cy="13546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fill="norm" stroke="1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945200"/>
            </a:solidFill>
            <a:ln w="25400" cap="flat">
              <a:noFill/>
              <a:miter lim="400000"/>
            </a:ln>
            <a:effectLst/>
          </p:spPr>
          <p:txBody>
            <a:bodyPr wrap="square" lIns="54186" tIns="54186" rIns="54186" bIns="54186" numCol="1" anchor="ctr">
              <a:noAutofit/>
            </a:bodyPr>
            <a:lstStyle/>
            <a:p>
              <a:pPr lvl="0" algn="ctr" defTabSz="584200">
                <a:buClr>
                  <a:srgbClr val="000000"/>
                </a:buClr>
                <a:defRPr sz="54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+mj-lt"/>
                  <a:ea typeface="+mj-ea"/>
                  <a:cs typeface="+mj-cs"/>
                  <a:sym typeface="News Gothic MT"/>
                </a:defRPr>
              </a:pPr>
            </a:p>
          </p:txBody>
        </p:sp>
      </p:grpSp>
      <p:grpSp>
        <p:nvGrpSpPr>
          <p:cNvPr id="595" name="Group 595"/>
          <p:cNvGrpSpPr/>
          <p:nvPr/>
        </p:nvGrpSpPr>
        <p:grpSpPr>
          <a:xfrm>
            <a:off x="10602524" y="7459697"/>
            <a:ext cx="2131343" cy="1354668"/>
            <a:chOff x="0" y="0"/>
            <a:chExt cx="2131342" cy="1354666"/>
          </a:xfrm>
        </p:grpSpPr>
        <p:sp>
          <p:nvSpPr>
            <p:cNvPr id="593" name="Shape 593"/>
            <p:cNvSpPr/>
            <p:nvPr/>
          </p:nvSpPr>
          <p:spPr>
            <a:xfrm>
              <a:off x="776675" y="0"/>
              <a:ext cx="1354668" cy="1354667"/>
            </a:xfrm>
            <a:prstGeom prst="rect">
              <a:avLst/>
            </a:prstGeom>
            <a:solidFill>
              <a:srgbClr val="945200"/>
            </a:solidFill>
            <a:ln w="25400" cap="flat">
              <a:noFill/>
              <a:miter lim="400000"/>
            </a:ln>
            <a:effectLst/>
          </p:spPr>
          <p:txBody>
            <a:bodyPr wrap="square" lIns="54186" tIns="54186" rIns="54186" bIns="54186" numCol="1" anchor="ctr">
              <a:noAutofit/>
            </a:bodyPr>
            <a:lstStyle/>
            <a:p>
              <a:pPr lvl="0" algn="ctr" defTabSz="584200">
                <a:buClr>
                  <a:srgbClr val="000000"/>
                </a:buClr>
                <a:defRPr sz="54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+mj-lt"/>
                  <a:ea typeface="+mj-ea"/>
                  <a:cs typeface="+mj-cs"/>
                  <a:sym typeface="News Gothic MT"/>
                </a:defRPr>
              </a:pPr>
            </a:p>
          </p:txBody>
        </p:sp>
        <p:sp>
          <p:nvSpPr>
            <p:cNvPr id="594" name="Shape 594"/>
            <p:cNvSpPr/>
            <p:nvPr/>
          </p:nvSpPr>
          <p:spPr>
            <a:xfrm>
              <a:off x="-1" y="0"/>
              <a:ext cx="1354668" cy="13546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fill="norm" stroke="1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945200"/>
            </a:solidFill>
            <a:ln w="25400" cap="flat">
              <a:noFill/>
              <a:miter lim="400000"/>
            </a:ln>
            <a:effectLst/>
          </p:spPr>
          <p:txBody>
            <a:bodyPr wrap="square" lIns="54186" tIns="54186" rIns="54186" bIns="54186" numCol="1" anchor="ctr">
              <a:noAutofit/>
            </a:bodyPr>
            <a:lstStyle/>
            <a:p>
              <a:pPr lvl="0" algn="ctr" defTabSz="584200">
                <a:buClr>
                  <a:srgbClr val="000000"/>
                </a:buClr>
                <a:defRPr sz="54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+mj-lt"/>
                  <a:ea typeface="+mj-ea"/>
                  <a:cs typeface="+mj-cs"/>
                  <a:sym typeface="News Gothic MT"/>
                </a:defRPr>
              </a:pPr>
            </a:p>
          </p:txBody>
        </p:sp>
      </p:grpSp>
      <p:sp>
        <p:nvSpPr>
          <p:cNvPr id="596" name="Shape 596"/>
          <p:cNvSpPr/>
          <p:nvPr/>
        </p:nvSpPr>
        <p:spPr>
          <a:xfrm flipH="1">
            <a:off x="3883885" y="3165009"/>
            <a:ext cx="124800" cy="6441836"/>
          </a:xfrm>
          <a:prstGeom prst="line">
            <a:avLst/>
          </a:prstGeom>
          <a:ln w="50800">
            <a:solidFill/>
            <a:miter lim="400000"/>
          </a:ln>
        </p:spPr>
        <p:txBody>
          <a:bodyPr lIns="0" tIns="0" rIns="0" bIns="0"/>
          <a:lstStyle/>
          <a:p>
            <a:pPr lvl="0"/>
          </a:p>
        </p:txBody>
      </p:sp>
      <p:sp>
        <p:nvSpPr>
          <p:cNvPr id="597" name="Shape 597"/>
          <p:cNvSpPr/>
          <p:nvPr/>
        </p:nvSpPr>
        <p:spPr>
          <a:xfrm>
            <a:off x="4045937" y="3395697"/>
            <a:ext cx="2637086" cy="903112"/>
          </a:xfrm>
          <a:prstGeom prst="rect">
            <a:avLst/>
          </a:prstGeom>
          <a:solidFill>
            <a:srgbClr val="945200"/>
          </a:solidFill>
          <a:ln w="25400">
            <a:miter lim="400000"/>
          </a:ln>
        </p:spPr>
        <p:txBody>
          <a:bodyPr lIns="54186" tIns="54186" rIns="54186" bIns="54186" anchor="ctr"/>
          <a:lstStyle/>
          <a:p>
            <a:pPr lvl="0" algn="ctr" defTabSz="584200">
              <a:buClr>
                <a:srgbClr val="000000"/>
              </a:buClr>
              <a:defRPr sz="54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+mj-lt"/>
                <a:ea typeface="+mj-ea"/>
                <a:cs typeface="+mj-cs"/>
                <a:sym typeface="News Gothic MT"/>
              </a:defRPr>
            </a:pPr>
          </a:p>
        </p:txBody>
      </p:sp>
      <p:sp>
        <p:nvSpPr>
          <p:cNvPr id="598" name="Shape 598"/>
          <p:cNvSpPr/>
          <p:nvPr/>
        </p:nvSpPr>
        <p:spPr>
          <a:xfrm>
            <a:off x="4045937" y="4696177"/>
            <a:ext cx="2637086" cy="903112"/>
          </a:xfrm>
          <a:prstGeom prst="rect">
            <a:avLst/>
          </a:prstGeom>
          <a:solidFill>
            <a:srgbClr val="945200"/>
          </a:solidFill>
          <a:ln w="25400">
            <a:miter lim="400000"/>
          </a:ln>
        </p:spPr>
        <p:txBody>
          <a:bodyPr lIns="54186" tIns="54186" rIns="54186" bIns="54186" anchor="ctr"/>
          <a:lstStyle/>
          <a:p>
            <a:pPr lvl="0" algn="ctr" defTabSz="584200">
              <a:buClr>
                <a:srgbClr val="000000"/>
              </a:buClr>
              <a:defRPr sz="54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+mj-lt"/>
                <a:ea typeface="+mj-ea"/>
                <a:cs typeface="+mj-cs"/>
                <a:sym typeface="News Gothic MT"/>
              </a:defRPr>
            </a:pPr>
          </a:p>
        </p:txBody>
      </p:sp>
      <p:sp>
        <p:nvSpPr>
          <p:cNvPr id="599" name="Shape 599"/>
          <p:cNvSpPr/>
          <p:nvPr/>
        </p:nvSpPr>
        <p:spPr>
          <a:xfrm>
            <a:off x="4045937" y="5996657"/>
            <a:ext cx="2637086" cy="903112"/>
          </a:xfrm>
          <a:prstGeom prst="rect">
            <a:avLst/>
          </a:prstGeom>
          <a:solidFill>
            <a:srgbClr val="945200"/>
          </a:solidFill>
          <a:ln w="25400">
            <a:miter lim="400000"/>
          </a:ln>
        </p:spPr>
        <p:txBody>
          <a:bodyPr lIns="54186" tIns="54186" rIns="54186" bIns="54186" anchor="ctr"/>
          <a:lstStyle/>
          <a:p>
            <a:pPr lvl="0" algn="ctr" defTabSz="584200">
              <a:buClr>
                <a:srgbClr val="000000"/>
              </a:buClr>
              <a:defRPr sz="54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+mj-lt"/>
                <a:ea typeface="+mj-ea"/>
                <a:cs typeface="+mj-cs"/>
                <a:sym typeface="News Gothic MT"/>
              </a:defRPr>
            </a:pPr>
          </a:p>
        </p:txBody>
      </p:sp>
      <p:sp>
        <p:nvSpPr>
          <p:cNvPr id="600" name="Shape 600"/>
          <p:cNvSpPr/>
          <p:nvPr/>
        </p:nvSpPr>
        <p:spPr>
          <a:xfrm>
            <a:off x="4045937" y="7297137"/>
            <a:ext cx="2637086" cy="903112"/>
          </a:xfrm>
          <a:prstGeom prst="rect">
            <a:avLst/>
          </a:prstGeom>
          <a:solidFill>
            <a:srgbClr val="945200"/>
          </a:solidFill>
          <a:ln w="25400">
            <a:miter lim="400000"/>
          </a:ln>
        </p:spPr>
        <p:txBody>
          <a:bodyPr lIns="54186" tIns="54186" rIns="54186" bIns="54186" anchor="ctr"/>
          <a:lstStyle/>
          <a:p>
            <a:pPr lvl="0" algn="ctr" defTabSz="584200">
              <a:buClr>
                <a:srgbClr val="000000"/>
              </a:buClr>
              <a:defRPr sz="54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+mj-lt"/>
                <a:ea typeface="+mj-ea"/>
                <a:cs typeface="+mj-cs"/>
                <a:sym typeface="News Gothic MT"/>
              </a:defRPr>
            </a:pPr>
          </a:p>
        </p:txBody>
      </p:sp>
      <p:sp>
        <p:nvSpPr>
          <p:cNvPr id="601" name="Shape 601"/>
          <p:cNvSpPr/>
          <p:nvPr/>
        </p:nvSpPr>
        <p:spPr>
          <a:xfrm>
            <a:off x="4045937" y="8597617"/>
            <a:ext cx="2637086" cy="903113"/>
          </a:xfrm>
          <a:prstGeom prst="rect">
            <a:avLst/>
          </a:prstGeom>
          <a:solidFill>
            <a:srgbClr val="945200"/>
          </a:solidFill>
          <a:ln w="25400">
            <a:miter lim="400000"/>
          </a:ln>
        </p:spPr>
        <p:txBody>
          <a:bodyPr lIns="54186" tIns="54186" rIns="54186" bIns="54186" anchor="ctr"/>
          <a:lstStyle/>
          <a:p>
            <a:pPr lvl="0" algn="ctr" defTabSz="584200">
              <a:buClr>
                <a:srgbClr val="000000"/>
              </a:buClr>
              <a:defRPr sz="54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+mj-lt"/>
                <a:ea typeface="+mj-ea"/>
                <a:cs typeface="+mj-cs"/>
                <a:sym typeface="News Gothic MT"/>
              </a:defRPr>
            </a:pPr>
          </a:p>
        </p:txBody>
      </p:sp>
      <p:sp>
        <p:nvSpPr>
          <p:cNvPr id="602" name="Shape 602"/>
          <p:cNvSpPr/>
          <p:nvPr/>
        </p:nvSpPr>
        <p:spPr>
          <a:xfrm rot="16200000">
            <a:off x="2384213" y="8146062"/>
            <a:ext cx="1806223" cy="903112"/>
          </a:xfrm>
          <a:prstGeom prst="rect">
            <a:avLst/>
          </a:prstGeom>
          <a:solidFill>
            <a:srgbClr val="945200"/>
          </a:solidFill>
          <a:ln w="25400">
            <a:miter lim="400000"/>
          </a:ln>
        </p:spPr>
        <p:txBody>
          <a:bodyPr lIns="54186" tIns="54186" rIns="54186" bIns="54186" anchor="ctr"/>
          <a:lstStyle/>
          <a:p>
            <a:pPr lvl="0" algn="ctr" defTabSz="584200">
              <a:buClr>
                <a:srgbClr val="000000"/>
              </a:buClr>
              <a:defRPr sz="54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+mj-lt"/>
                <a:ea typeface="+mj-ea"/>
                <a:cs typeface="+mj-cs"/>
                <a:sym typeface="News Gothic MT"/>
              </a:defRPr>
            </a:pPr>
          </a:p>
        </p:txBody>
      </p:sp>
      <p:sp>
        <p:nvSpPr>
          <p:cNvPr id="603" name="Shape 603"/>
          <p:cNvSpPr/>
          <p:nvPr/>
        </p:nvSpPr>
        <p:spPr>
          <a:xfrm rot="16200000">
            <a:off x="2384213" y="5978595"/>
            <a:ext cx="1806223" cy="903112"/>
          </a:xfrm>
          <a:prstGeom prst="rect">
            <a:avLst/>
          </a:prstGeom>
          <a:solidFill>
            <a:srgbClr val="945200"/>
          </a:solidFill>
          <a:ln w="25400">
            <a:miter lim="400000"/>
          </a:ln>
        </p:spPr>
        <p:txBody>
          <a:bodyPr lIns="54186" tIns="54186" rIns="54186" bIns="54186" anchor="ctr"/>
          <a:lstStyle/>
          <a:p>
            <a:pPr lvl="0" algn="ctr" defTabSz="584200">
              <a:buClr>
                <a:srgbClr val="000000"/>
              </a:buClr>
              <a:defRPr sz="54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+mj-lt"/>
                <a:ea typeface="+mj-ea"/>
                <a:cs typeface="+mj-cs"/>
                <a:sym typeface="News Gothic MT"/>
              </a:defRPr>
            </a:pPr>
          </a:p>
        </p:txBody>
      </p:sp>
      <p:sp>
        <p:nvSpPr>
          <p:cNvPr id="604" name="Shape 604"/>
          <p:cNvSpPr/>
          <p:nvPr/>
        </p:nvSpPr>
        <p:spPr>
          <a:xfrm rot="16200000">
            <a:off x="2384213" y="3811128"/>
            <a:ext cx="1806223" cy="903112"/>
          </a:xfrm>
          <a:prstGeom prst="rect">
            <a:avLst/>
          </a:prstGeom>
          <a:solidFill>
            <a:srgbClr val="945200"/>
          </a:solidFill>
          <a:ln w="25400">
            <a:miter lim="400000"/>
          </a:ln>
        </p:spPr>
        <p:txBody>
          <a:bodyPr lIns="54186" tIns="54186" rIns="54186" bIns="54186" anchor="ctr"/>
          <a:lstStyle/>
          <a:p>
            <a:pPr lvl="0" algn="ctr" defTabSz="584200">
              <a:buClr>
                <a:srgbClr val="000000"/>
              </a:buClr>
              <a:defRPr sz="54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+mj-lt"/>
                <a:ea typeface="+mj-ea"/>
                <a:cs typeface="+mj-cs"/>
                <a:sym typeface="News Gothic MT"/>
              </a:defRPr>
            </a:pPr>
          </a:p>
        </p:txBody>
      </p:sp>
      <p:sp>
        <p:nvSpPr>
          <p:cNvPr id="605" name="Shape 605"/>
          <p:cNvSpPr/>
          <p:nvPr/>
        </p:nvSpPr>
        <p:spPr>
          <a:xfrm>
            <a:off x="505742" y="3684693"/>
            <a:ext cx="180623" cy="1679788"/>
          </a:xfrm>
          <a:prstGeom prst="roundRect">
            <a:avLst>
              <a:gd name="adj" fmla="val 50000"/>
            </a:avLst>
          </a:prstGeom>
          <a:solidFill>
            <a:srgbClr val="7A7A7A"/>
          </a:solidFill>
          <a:ln w="25400">
            <a:solidFill/>
            <a:miter lim="400000"/>
          </a:ln>
        </p:spPr>
        <p:txBody>
          <a:bodyPr lIns="54186" tIns="54186" rIns="54186" bIns="54186" anchor="ctr"/>
          <a:lstStyle/>
          <a:p>
            <a:pPr lvl="0" algn="ctr" defTabSz="584200">
              <a:buClr>
                <a:srgbClr val="000000"/>
              </a:buClr>
              <a:defRPr sz="54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+mj-lt"/>
                <a:ea typeface="+mj-ea"/>
                <a:cs typeface="+mj-cs"/>
                <a:sym typeface="News Gothic MT"/>
              </a:defRPr>
            </a:pPr>
          </a:p>
        </p:txBody>
      </p:sp>
      <p:sp>
        <p:nvSpPr>
          <p:cNvPr id="606" name="Shape 606"/>
          <p:cNvSpPr/>
          <p:nvPr/>
        </p:nvSpPr>
        <p:spPr>
          <a:xfrm rot="16200000">
            <a:off x="1571413" y="8272497"/>
            <a:ext cx="126436" cy="2095219"/>
          </a:xfrm>
          <a:prstGeom prst="roundRect">
            <a:avLst>
              <a:gd name="adj" fmla="val 50000"/>
            </a:avLst>
          </a:prstGeom>
          <a:solidFill>
            <a:srgbClr val="7A7A7A"/>
          </a:solidFill>
          <a:ln w="25400">
            <a:solidFill/>
            <a:miter lim="400000"/>
          </a:ln>
        </p:spPr>
        <p:txBody>
          <a:bodyPr lIns="54186" tIns="54186" rIns="54186" bIns="54186" anchor="ctr"/>
          <a:lstStyle/>
          <a:p>
            <a:pPr lvl="0" algn="ctr" defTabSz="584200">
              <a:buClr>
                <a:srgbClr val="000000"/>
              </a:buClr>
              <a:defRPr sz="54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+mj-lt"/>
                <a:ea typeface="+mj-ea"/>
                <a:cs typeface="+mj-cs"/>
                <a:sym typeface="News Gothic MT"/>
              </a:defRPr>
            </a:pPr>
          </a:p>
        </p:txBody>
      </p:sp>
      <p:sp>
        <p:nvSpPr>
          <p:cNvPr id="607" name="Shape 607"/>
          <p:cNvSpPr/>
          <p:nvPr/>
        </p:nvSpPr>
        <p:spPr>
          <a:xfrm>
            <a:off x="11234702" y="7911253"/>
            <a:ext cx="1130865" cy="469901"/>
          </a:xfrm>
          <a:prstGeom prst="rect">
            <a:avLst/>
          </a:prstGeom>
          <a:solidFill>
            <a:srgbClr val="FFFB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4186" tIns="54186" rIns="54186" bIns="54186">
            <a:spAutoFit/>
          </a:bodyPr>
          <a:lstStyle>
            <a:lvl1pPr>
              <a:buClr>
                <a:srgbClr val="000000"/>
              </a:buClr>
              <a:defRPr sz="2200">
                <a:uFill>
                  <a:solidFill/>
                </a:uFill>
                <a:latin typeface="+mj-lt"/>
                <a:ea typeface="+mj-ea"/>
                <a:cs typeface="+mj-cs"/>
                <a:sym typeface="News Gothic MT"/>
              </a:defRPr>
            </a:lvl1pPr>
          </a:lstStyle>
          <a:p>
            <a:pPr lvl="0">
              <a:defRPr sz="1800">
                <a:uFillTx/>
              </a:defRPr>
            </a:pPr>
            <a:r>
              <a:rPr sz="2200">
                <a:uFill>
                  <a:solidFill/>
                </a:uFill>
              </a:rPr>
              <a:t>Team 1</a:t>
            </a:r>
          </a:p>
        </p:txBody>
      </p:sp>
      <p:sp>
        <p:nvSpPr>
          <p:cNvPr id="608" name="Shape 608"/>
          <p:cNvSpPr/>
          <p:nvPr/>
        </p:nvSpPr>
        <p:spPr>
          <a:xfrm>
            <a:off x="11234702" y="2962204"/>
            <a:ext cx="1130865" cy="469901"/>
          </a:xfrm>
          <a:prstGeom prst="rect">
            <a:avLst/>
          </a:prstGeom>
          <a:solidFill>
            <a:srgbClr val="FFFB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4186" tIns="54186" rIns="54186" bIns="54186">
            <a:spAutoFit/>
          </a:bodyPr>
          <a:lstStyle>
            <a:lvl1pPr>
              <a:buClr>
                <a:srgbClr val="000000"/>
              </a:buClr>
              <a:defRPr sz="2200">
                <a:uFill>
                  <a:solidFill/>
                </a:uFill>
                <a:latin typeface="+mj-lt"/>
                <a:ea typeface="+mj-ea"/>
                <a:cs typeface="+mj-cs"/>
                <a:sym typeface="News Gothic MT"/>
              </a:defRPr>
            </a:lvl1pPr>
          </a:lstStyle>
          <a:p>
            <a:pPr lvl="0">
              <a:defRPr sz="1800">
                <a:uFillTx/>
              </a:defRPr>
            </a:pPr>
            <a:r>
              <a:rPr sz="2200">
                <a:uFill>
                  <a:solidFill/>
                </a:uFill>
              </a:rPr>
              <a:t>Team 2</a:t>
            </a:r>
          </a:p>
        </p:txBody>
      </p:sp>
      <p:sp>
        <p:nvSpPr>
          <p:cNvPr id="609" name="Shape 609"/>
          <p:cNvSpPr/>
          <p:nvPr/>
        </p:nvSpPr>
        <p:spPr>
          <a:xfrm>
            <a:off x="2600959" y="4027875"/>
            <a:ext cx="1130866" cy="469901"/>
          </a:xfrm>
          <a:prstGeom prst="rect">
            <a:avLst/>
          </a:prstGeom>
          <a:solidFill>
            <a:srgbClr val="FFFB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4186" tIns="54186" rIns="54186" bIns="54186">
            <a:spAutoFit/>
          </a:bodyPr>
          <a:lstStyle>
            <a:lvl1pPr>
              <a:buClr>
                <a:srgbClr val="000000"/>
              </a:buClr>
              <a:defRPr sz="2200">
                <a:uFill>
                  <a:solidFill/>
                </a:uFill>
                <a:latin typeface="+mj-lt"/>
                <a:ea typeface="+mj-ea"/>
                <a:cs typeface="+mj-cs"/>
                <a:sym typeface="News Gothic MT"/>
              </a:defRPr>
            </a:lvl1pPr>
          </a:lstStyle>
          <a:p>
            <a:pPr lvl="0">
              <a:defRPr sz="1800">
                <a:uFillTx/>
              </a:defRPr>
            </a:pPr>
            <a:r>
              <a:rPr sz="2200">
                <a:uFill>
                  <a:solidFill/>
                </a:uFill>
              </a:rPr>
              <a:t>Team 3</a:t>
            </a:r>
          </a:p>
        </p:txBody>
      </p:sp>
      <p:sp>
        <p:nvSpPr>
          <p:cNvPr id="610" name="Shape 610"/>
          <p:cNvSpPr/>
          <p:nvPr/>
        </p:nvSpPr>
        <p:spPr>
          <a:xfrm>
            <a:off x="415430" y="4298808"/>
            <a:ext cx="1130866" cy="469901"/>
          </a:xfrm>
          <a:prstGeom prst="rect">
            <a:avLst/>
          </a:prstGeom>
          <a:solidFill>
            <a:srgbClr val="FFFB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4186" tIns="54186" rIns="54186" bIns="54186">
            <a:spAutoFit/>
          </a:bodyPr>
          <a:lstStyle>
            <a:lvl1pPr>
              <a:buClr>
                <a:srgbClr val="000000"/>
              </a:buClr>
              <a:defRPr sz="2200">
                <a:uFill>
                  <a:solidFill/>
                </a:uFill>
                <a:latin typeface="+mj-lt"/>
                <a:ea typeface="+mj-ea"/>
                <a:cs typeface="+mj-cs"/>
                <a:sym typeface="News Gothic MT"/>
              </a:defRPr>
            </a:lvl1pPr>
          </a:lstStyle>
          <a:p>
            <a:pPr lvl="0">
              <a:defRPr sz="1800">
                <a:uFillTx/>
              </a:defRPr>
            </a:pPr>
            <a:r>
              <a:rPr sz="2200">
                <a:uFill>
                  <a:solidFill/>
                </a:uFill>
              </a:rPr>
              <a:t>Team 4</a:t>
            </a:r>
          </a:p>
        </p:txBody>
      </p:sp>
      <p:sp>
        <p:nvSpPr>
          <p:cNvPr id="611" name="Shape 611"/>
          <p:cNvSpPr/>
          <p:nvPr/>
        </p:nvSpPr>
        <p:spPr>
          <a:xfrm>
            <a:off x="1065670" y="8814364"/>
            <a:ext cx="1130866" cy="469901"/>
          </a:xfrm>
          <a:prstGeom prst="rect">
            <a:avLst/>
          </a:prstGeom>
          <a:solidFill>
            <a:srgbClr val="FFFB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4186" tIns="54186" rIns="54186" bIns="54186">
            <a:spAutoFit/>
          </a:bodyPr>
          <a:lstStyle>
            <a:lvl1pPr>
              <a:buClr>
                <a:srgbClr val="000000"/>
              </a:buClr>
              <a:defRPr sz="2200">
                <a:uFill>
                  <a:solidFill/>
                </a:uFill>
                <a:latin typeface="+mj-lt"/>
                <a:ea typeface="+mj-ea"/>
                <a:cs typeface="+mj-cs"/>
                <a:sym typeface="News Gothic MT"/>
              </a:defRPr>
            </a:lvl1pPr>
          </a:lstStyle>
          <a:p>
            <a:pPr lvl="0">
              <a:defRPr sz="1800">
                <a:uFillTx/>
              </a:defRPr>
            </a:pPr>
            <a:r>
              <a:rPr sz="2200">
                <a:uFill>
                  <a:solidFill/>
                </a:uFill>
              </a:rPr>
              <a:t>Team 5</a:t>
            </a:r>
          </a:p>
        </p:txBody>
      </p:sp>
      <p:sp>
        <p:nvSpPr>
          <p:cNvPr id="612" name="Shape 612"/>
          <p:cNvSpPr/>
          <p:nvPr/>
        </p:nvSpPr>
        <p:spPr>
          <a:xfrm>
            <a:off x="4732302" y="6195342"/>
            <a:ext cx="1130865" cy="469901"/>
          </a:xfrm>
          <a:prstGeom prst="rect">
            <a:avLst/>
          </a:prstGeom>
          <a:solidFill>
            <a:srgbClr val="FFFB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4186" tIns="54186" rIns="54186" bIns="54186">
            <a:spAutoFit/>
          </a:bodyPr>
          <a:lstStyle>
            <a:lvl1pPr>
              <a:buClr>
                <a:srgbClr val="000000"/>
              </a:buClr>
              <a:defRPr sz="2200">
                <a:uFill>
                  <a:solidFill/>
                </a:uFill>
                <a:latin typeface="+mj-lt"/>
                <a:ea typeface="+mj-ea"/>
                <a:cs typeface="+mj-cs"/>
                <a:sym typeface="News Gothic MT"/>
              </a:defRPr>
            </a:lvl1pPr>
          </a:lstStyle>
          <a:p>
            <a:pPr lvl="0">
              <a:defRPr sz="1800">
                <a:uFillTx/>
              </a:defRPr>
            </a:pPr>
            <a:r>
              <a:rPr sz="2200">
                <a:uFill>
                  <a:solidFill/>
                </a:uFill>
              </a:rPr>
              <a:t>Team 6</a:t>
            </a:r>
          </a:p>
        </p:txBody>
      </p:sp>
      <p:sp>
        <p:nvSpPr>
          <p:cNvPr id="613" name="Shape 613"/>
          <p:cNvSpPr/>
          <p:nvPr/>
        </p:nvSpPr>
        <p:spPr>
          <a:xfrm>
            <a:off x="4732302" y="8814364"/>
            <a:ext cx="1130865" cy="469901"/>
          </a:xfrm>
          <a:prstGeom prst="rect">
            <a:avLst/>
          </a:prstGeom>
          <a:solidFill>
            <a:srgbClr val="FFFB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4186" tIns="54186" rIns="54186" bIns="54186">
            <a:spAutoFit/>
          </a:bodyPr>
          <a:lstStyle>
            <a:lvl1pPr>
              <a:buClr>
                <a:srgbClr val="000000"/>
              </a:buClr>
              <a:defRPr sz="2200">
                <a:uFill>
                  <a:solidFill/>
                </a:uFill>
                <a:latin typeface="+mj-lt"/>
                <a:ea typeface="+mj-ea"/>
                <a:cs typeface="+mj-cs"/>
                <a:sym typeface="News Gothic MT"/>
              </a:defRPr>
            </a:lvl1pPr>
          </a:lstStyle>
          <a:p>
            <a:pPr lvl="0">
              <a:defRPr sz="1800">
                <a:uFillTx/>
              </a:defRPr>
            </a:pPr>
            <a:r>
              <a:rPr sz="2200">
                <a:uFill>
                  <a:solidFill/>
                </a:uFill>
              </a:rPr>
              <a:t>Team 7</a:t>
            </a:r>
          </a:p>
        </p:txBody>
      </p:sp>
      <p:sp>
        <p:nvSpPr>
          <p:cNvPr id="614" name="Shape 614"/>
          <p:cNvSpPr/>
          <p:nvPr/>
        </p:nvSpPr>
        <p:spPr>
          <a:xfrm>
            <a:off x="4786488" y="4100124"/>
            <a:ext cx="1130866" cy="469901"/>
          </a:xfrm>
          <a:prstGeom prst="rect">
            <a:avLst/>
          </a:prstGeom>
          <a:solidFill>
            <a:srgbClr val="77BB4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4186" tIns="54186" rIns="54186" bIns="54186">
            <a:spAutoFit/>
          </a:bodyPr>
          <a:lstStyle>
            <a:lvl1pPr>
              <a:buClr>
                <a:srgbClr val="000000"/>
              </a:buClr>
              <a:defRPr sz="2200">
                <a:uFill>
                  <a:solidFill/>
                </a:uFill>
                <a:latin typeface="+mj-lt"/>
                <a:ea typeface="+mj-ea"/>
                <a:cs typeface="+mj-cs"/>
                <a:sym typeface="News Gothic MT"/>
              </a:defRPr>
            </a:lvl1pPr>
          </a:lstStyle>
          <a:p>
            <a:pPr lvl="0">
              <a:defRPr sz="1800">
                <a:uFillTx/>
              </a:defRPr>
            </a:pPr>
            <a:r>
              <a:rPr sz="2200">
                <a:uFill>
                  <a:solidFill/>
                </a:uFill>
              </a:rPr>
              <a:t>Team 8</a:t>
            </a:r>
          </a:p>
        </p:txBody>
      </p:sp>
      <p:sp>
        <p:nvSpPr>
          <p:cNvPr id="615" name="Shape 615"/>
          <p:cNvSpPr/>
          <p:nvPr/>
        </p:nvSpPr>
        <p:spPr>
          <a:xfrm>
            <a:off x="2600959" y="8326684"/>
            <a:ext cx="1130866" cy="469901"/>
          </a:xfrm>
          <a:prstGeom prst="rect">
            <a:avLst/>
          </a:prstGeom>
          <a:solidFill>
            <a:srgbClr val="77BB4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4186" tIns="54186" rIns="54186" bIns="54186">
            <a:spAutoFit/>
          </a:bodyPr>
          <a:lstStyle>
            <a:lvl1pPr>
              <a:buClr>
                <a:srgbClr val="000000"/>
              </a:buClr>
              <a:defRPr sz="2200">
                <a:uFill>
                  <a:solidFill/>
                </a:uFill>
                <a:latin typeface="+mj-lt"/>
                <a:ea typeface="+mj-ea"/>
                <a:cs typeface="+mj-cs"/>
                <a:sym typeface="News Gothic MT"/>
              </a:defRPr>
            </a:lvl1pPr>
          </a:lstStyle>
          <a:p>
            <a:pPr lvl="0">
              <a:defRPr sz="1800">
                <a:uFillTx/>
              </a:defRPr>
            </a:pPr>
            <a:r>
              <a:rPr sz="2200">
                <a:uFill>
                  <a:solidFill/>
                </a:uFill>
              </a:rPr>
              <a:t>Team 9</a:t>
            </a:r>
          </a:p>
        </p:txBody>
      </p:sp>
      <p:sp>
        <p:nvSpPr>
          <p:cNvPr id="616" name="Shape 616"/>
          <p:cNvSpPr/>
          <p:nvPr/>
        </p:nvSpPr>
        <p:spPr>
          <a:xfrm>
            <a:off x="11144391" y="2366151"/>
            <a:ext cx="1311487" cy="469901"/>
          </a:xfrm>
          <a:prstGeom prst="rect">
            <a:avLst/>
          </a:prstGeom>
          <a:solidFill>
            <a:srgbClr val="77BB4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4186" tIns="54186" rIns="54186" bIns="54186">
            <a:spAutoFit/>
          </a:bodyPr>
          <a:lstStyle>
            <a:lvl1pPr>
              <a:buClr>
                <a:srgbClr val="000000"/>
              </a:buClr>
              <a:defRPr sz="2200">
                <a:uFill>
                  <a:solidFill/>
                </a:uFill>
                <a:latin typeface="+mj-lt"/>
                <a:ea typeface="+mj-ea"/>
                <a:cs typeface="+mj-cs"/>
                <a:sym typeface="News Gothic MT"/>
              </a:defRPr>
            </a:lvl1pPr>
          </a:lstStyle>
          <a:p>
            <a:pPr lvl="0">
              <a:defRPr sz="1800">
                <a:uFillTx/>
              </a:defRPr>
            </a:pPr>
            <a:r>
              <a:rPr sz="2200">
                <a:uFill>
                  <a:solidFill/>
                </a:uFill>
              </a:rPr>
              <a:t>Team 10</a:t>
            </a:r>
          </a:p>
        </p:txBody>
      </p:sp>
      <p:sp>
        <p:nvSpPr>
          <p:cNvPr id="617" name="Shape 617"/>
          <p:cNvSpPr/>
          <p:nvPr/>
        </p:nvSpPr>
        <p:spPr>
          <a:xfrm>
            <a:off x="975359" y="8326684"/>
            <a:ext cx="1311488" cy="469901"/>
          </a:xfrm>
          <a:prstGeom prst="rect">
            <a:avLst/>
          </a:prstGeom>
          <a:solidFill>
            <a:srgbClr val="77BB4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4186" tIns="54186" rIns="54186" bIns="54186">
            <a:spAutoFit/>
          </a:bodyPr>
          <a:lstStyle>
            <a:lvl1pPr>
              <a:buClr>
                <a:srgbClr val="000000"/>
              </a:buClr>
              <a:defRPr sz="2200">
                <a:uFill>
                  <a:solidFill/>
                </a:uFill>
                <a:latin typeface="+mj-lt"/>
                <a:ea typeface="+mj-ea"/>
                <a:cs typeface="+mj-cs"/>
                <a:sym typeface="News Gothic MT"/>
              </a:defRPr>
            </a:lvl1pPr>
          </a:lstStyle>
          <a:p>
            <a:pPr lvl="0">
              <a:defRPr sz="1800">
                <a:uFillTx/>
              </a:defRPr>
            </a:pPr>
            <a:r>
              <a:rPr sz="2200">
                <a:uFill>
                  <a:solidFill/>
                </a:uFill>
              </a:rPr>
              <a:t>Team 11</a:t>
            </a:r>
          </a:p>
        </p:txBody>
      </p:sp>
      <p:sp>
        <p:nvSpPr>
          <p:cNvPr id="618" name="Shape 618"/>
          <p:cNvSpPr/>
          <p:nvPr/>
        </p:nvSpPr>
        <p:spPr>
          <a:xfrm>
            <a:off x="11144391" y="4912924"/>
            <a:ext cx="1311487" cy="469901"/>
          </a:xfrm>
          <a:prstGeom prst="rect">
            <a:avLst/>
          </a:prstGeom>
          <a:solidFill>
            <a:srgbClr val="77BB4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4186" tIns="54186" rIns="54186" bIns="54186">
            <a:spAutoFit/>
          </a:bodyPr>
          <a:lstStyle>
            <a:lvl1pPr>
              <a:buClr>
                <a:srgbClr val="000000"/>
              </a:buClr>
              <a:defRPr sz="2200">
                <a:uFill>
                  <a:solidFill/>
                </a:uFill>
                <a:latin typeface="+mj-lt"/>
                <a:ea typeface="+mj-ea"/>
                <a:cs typeface="+mj-cs"/>
                <a:sym typeface="News Gothic MT"/>
              </a:defRPr>
            </a:lvl1pPr>
          </a:lstStyle>
          <a:p>
            <a:pPr lvl="0">
              <a:defRPr sz="1800">
                <a:uFillTx/>
              </a:defRPr>
            </a:pPr>
            <a:r>
              <a:rPr sz="2200">
                <a:uFill>
                  <a:solidFill/>
                </a:uFill>
              </a:rPr>
              <a:t>Team 12</a:t>
            </a:r>
          </a:p>
        </p:txBody>
      </p:sp>
      <p:sp>
        <p:nvSpPr>
          <p:cNvPr id="619" name="Shape 619"/>
          <p:cNvSpPr/>
          <p:nvPr/>
        </p:nvSpPr>
        <p:spPr>
          <a:xfrm>
            <a:off x="4641991" y="6683022"/>
            <a:ext cx="1311487" cy="469901"/>
          </a:xfrm>
          <a:prstGeom prst="rect">
            <a:avLst/>
          </a:prstGeom>
          <a:solidFill>
            <a:srgbClr val="77BB4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4186" tIns="54186" rIns="54186" bIns="54186">
            <a:spAutoFit/>
          </a:bodyPr>
          <a:lstStyle>
            <a:lvl1pPr>
              <a:buClr>
                <a:srgbClr val="000000"/>
              </a:buClr>
              <a:defRPr sz="2200">
                <a:uFill>
                  <a:solidFill/>
                </a:uFill>
                <a:latin typeface="+mj-lt"/>
                <a:ea typeface="+mj-ea"/>
                <a:cs typeface="+mj-cs"/>
                <a:sym typeface="News Gothic MT"/>
              </a:defRPr>
            </a:lvl1pPr>
          </a:lstStyle>
          <a:p>
            <a:pPr lvl="0">
              <a:defRPr sz="1800">
                <a:uFillTx/>
              </a:defRPr>
            </a:pPr>
            <a:r>
              <a:rPr sz="2200">
                <a:uFill>
                  <a:solidFill/>
                </a:uFill>
              </a:rPr>
              <a:t>Team 13</a:t>
            </a:r>
          </a:p>
        </p:txBody>
      </p:sp>
      <p:sp>
        <p:nvSpPr>
          <p:cNvPr id="620" name="Shape 620"/>
          <p:cNvSpPr/>
          <p:nvPr/>
        </p:nvSpPr>
        <p:spPr>
          <a:xfrm>
            <a:off x="325119" y="4786488"/>
            <a:ext cx="1311488" cy="469901"/>
          </a:xfrm>
          <a:prstGeom prst="rect">
            <a:avLst/>
          </a:prstGeom>
          <a:solidFill>
            <a:srgbClr val="77BB4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4186" tIns="54186" rIns="54186" bIns="54186">
            <a:spAutoFit/>
          </a:bodyPr>
          <a:lstStyle>
            <a:lvl1pPr>
              <a:buClr>
                <a:srgbClr val="000000"/>
              </a:buClr>
              <a:defRPr sz="2200">
                <a:uFill>
                  <a:solidFill/>
                </a:uFill>
                <a:latin typeface="+mj-lt"/>
                <a:ea typeface="+mj-ea"/>
                <a:cs typeface="+mj-cs"/>
                <a:sym typeface="News Gothic MT"/>
              </a:defRPr>
            </a:lvl1pPr>
          </a:lstStyle>
          <a:p>
            <a:pPr lvl="0">
              <a:defRPr sz="1800">
                <a:uFillTx/>
              </a:defRPr>
            </a:pPr>
            <a:r>
              <a:rPr sz="2200">
                <a:uFill>
                  <a:solidFill/>
                </a:uFill>
              </a:rPr>
              <a:t>Team 14</a:t>
            </a:r>
          </a:p>
        </p:txBody>
      </p:sp>
      <p:sp>
        <p:nvSpPr>
          <p:cNvPr id="621" name="Shape 621"/>
          <p:cNvSpPr/>
          <p:nvPr/>
        </p:nvSpPr>
        <p:spPr>
          <a:xfrm>
            <a:off x="4641991" y="8326684"/>
            <a:ext cx="1311487" cy="469901"/>
          </a:xfrm>
          <a:prstGeom prst="rect">
            <a:avLst/>
          </a:prstGeom>
          <a:solidFill>
            <a:srgbClr val="77BB4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4186" tIns="54186" rIns="54186" bIns="54186">
            <a:spAutoFit/>
          </a:bodyPr>
          <a:lstStyle>
            <a:lvl1pPr>
              <a:buClr>
                <a:srgbClr val="000000"/>
              </a:buClr>
              <a:defRPr sz="2200">
                <a:uFill>
                  <a:solidFill/>
                </a:uFill>
                <a:latin typeface="+mj-lt"/>
                <a:ea typeface="+mj-ea"/>
                <a:cs typeface="+mj-cs"/>
                <a:sym typeface="News Gothic MT"/>
              </a:defRPr>
            </a:lvl1pPr>
          </a:lstStyle>
          <a:p>
            <a:pPr lvl="0">
              <a:defRPr sz="1800">
                <a:uFillTx/>
              </a:defRPr>
            </a:pPr>
            <a:r>
              <a:rPr sz="2200">
                <a:uFill>
                  <a:solidFill/>
                </a:uFill>
              </a:rPr>
              <a:t>Team 15</a:t>
            </a:r>
          </a:p>
        </p:txBody>
      </p:sp>
      <p:sp>
        <p:nvSpPr>
          <p:cNvPr id="622" name="Shape 622"/>
          <p:cNvSpPr/>
          <p:nvPr/>
        </p:nvSpPr>
        <p:spPr>
          <a:xfrm>
            <a:off x="11144391" y="7387448"/>
            <a:ext cx="1318543" cy="469901"/>
          </a:xfrm>
          <a:prstGeom prst="rect">
            <a:avLst/>
          </a:prstGeom>
          <a:solidFill>
            <a:srgbClr val="77BB4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4186" tIns="54186" rIns="54186" bIns="54186">
            <a:spAutoFit/>
          </a:bodyPr>
          <a:lstStyle>
            <a:lvl1pPr>
              <a:buClr>
                <a:srgbClr val="000000"/>
              </a:buClr>
              <a:defRPr sz="2200">
                <a:uFill>
                  <a:solidFill/>
                </a:uFill>
                <a:latin typeface="+mj-lt"/>
                <a:ea typeface="+mj-ea"/>
                <a:cs typeface="+mj-cs"/>
                <a:sym typeface="News Gothic MT"/>
              </a:defRPr>
            </a:lvl1pPr>
          </a:lstStyle>
          <a:p>
            <a:pPr lvl="0">
              <a:defRPr sz="1800">
                <a:uFillTx/>
              </a:defRPr>
            </a:pPr>
            <a:r>
              <a:rPr sz="2200">
                <a:uFill>
                  <a:solidFill/>
                </a:uFill>
              </a:rPr>
              <a:t>Team 18</a:t>
            </a:r>
          </a:p>
        </p:txBody>
      </p:sp>
      <p:sp>
        <p:nvSpPr>
          <p:cNvPr id="623" name="Shape 623"/>
          <p:cNvSpPr/>
          <p:nvPr/>
        </p:nvSpPr>
        <p:spPr>
          <a:xfrm>
            <a:off x="4696177" y="3612444"/>
            <a:ext cx="1311488" cy="469901"/>
          </a:xfrm>
          <a:prstGeom prst="rect">
            <a:avLst/>
          </a:prstGeom>
          <a:solidFill>
            <a:srgbClr val="FFFB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4186" tIns="54186" rIns="54186" bIns="54186">
            <a:spAutoFit/>
          </a:bodyPr>
          <a:lstStyle>
            <a:lvl1pPr>
              <a:buClr>
                <a:srgbClr val="000000"/>
              </a:buClr>
              <a:defRPr sz="2200">
                <a:uFill>
                  <a:solidFill/>
                </a:uFill>
                <a:latin typeface="+mj-lt"/>
                <a:ea typeface="+mj-ea"/>
                <a:cs typeface="+mj-cs"/>
                <a:sym typeface="News Gothic MT"/>
              </a:defRPr>
            </a:lvl1pPr>
          </a:lstStyle>
          <a:p>
            <a:pPr lvl="0">
              <a:defRPr sz="1800">
                <a:uFillTx/>
              </a:defRPr>
            </a:pPr>
            <a:r>
              <a:rPr sz="2200">
                <a:uFill>
                  <a:solidFill/>
                </a:uFill>
              </a:rPr>
              <a:t>Team 17</a:t>
            </a:r>
          </a:p>
        </p:txBody>
      </p:sp>
      <p:sp>
        <p:nvSpPr>
          <p:cNvPr id="624" name="Shape 624"/>
          <p:cNvSpPr/>
          <p:nvPr/>
        </p:nvSpPr>
        <p:spPr>
          <a:xfrm>
            <a:off x="11144391" y="5436728"/>
            <a:ext cx="1311487" cy="469901"/>
          </a:xfrm>
          <a:prstGeom prst="rect">
            <a:avLst/>
          </a:prstGeom>
          <a:solidFill>
            <a:srgbClr val="FFFB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4186" tIns="54186" rIns="54186" bIns="54186">
            <a:spAutoFit/>
          </a:bodyPr>
          <a:lstStyle>
            <a:lvl1pPr>
              <a:buClr>
                <a:srgbClr val="000000"/>
              </a:buClr>
              <a:defRPr sz="2200">
                <a:uFill>
                  <a:solidFill/>
                </a:uFill>
                <a:latin typeface="+mj-lt"/>
                <a:ea typeface="+mj-ea"/>
                <a:cs typeface="+mj-cs"/>
                <a:sym typeface="News Gothic MT"/>
              </a:defRPr>
            </a:lvl1pPr>
          </a:lstStyle>
          <a:p>
            <a:pPr lvl="0">
              <a:defRPr sz="1800">
                <a:uFillTx/>
              </a:defRPr>
            </a:pPr>
            <a:r>
              <a:rPr sz="2200">
                <a:uFill>
                  <a:solidFill/>
                </a:uFill>
              </a:rPr>
              <a:t>Team 16</a:t>
            </a:r>
          </a:p>
        </p:txBody>
      </p:sp>
      <p:sp>
        <p:nvSpPr>
          <p:cNvPr id="625" name="Shape 625"/>
          <p:cNvSpPr/>
          <p:nvPr/>
        </p:nvSpPr>
        <p:spPr>
          <a:xfrm>
            <a:off x="3467946" y="1860408"/>
            <a:ext cx="2372220" cy="469901"/>
          </a:xfrm>
          <a:prstGeom prst="rect">
            <a:avLst/>
          </a:prstGeom>
          <a:solidFill>
            <a:srgbClr val="FFFB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4186" tIns="54186" rIns="54186" bIns="54186">
            <a:spAutoFit/>
          </a:bodyPr>
          <a:lstStyle>
            <a:lvl1pPr>
              <a:buClr>
                <a:srgbClr val="000000"/>
              </a:buClr>
              <a:defRPr sz="2200">
                <a:uFill>
                  <a:solidFill/>
                </a:uFill>
                <a:latin typeface="+mj-lt"/>
                <a:ea typeface="+mj-ea"/>
                <a:cs typeface="+mj-cs"/>
                <a:sym typeface="News Gothic MT"/>
              </a:defRPr>
            </a:lvl1pPr>
          </a:lstStyle>
          <a:p>
            <a:pPr lvl="0">
              <a:defRPr sz="1800">
                <a:uFillTx/>
              </a:defRPr>
            </a:pPr>
            <a:r>
              <a:rPr sz="2200">
                <a:uFill>
                  <a:solidFill/>
                </a:uFill>
              </a:rPr>
              <a:t>Morning Section</a:t>
            </a:r>
          </a:p>
        </p:txBody>
      </p:sp>
      <p:sp>
        <p:nvSpPr>
          <p:cNvPr id="626" name="Shape 626"/>
          <p:cNvSpPr/>
          <p:nvPr/>
        </p:nvSpPr>
        <p:spPr>
          <a:xfrm>
            <a:off x="6990080" y="1860408"/>
            <a:ext cx="2574432" cy="469901"/>
          </a:xfrm>
          <a:prstGeom prst="rect">
            <a:avLst/>
          </a:prstGeom>
          <a:solidFill>
            <a:srgbClr val="77BB4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4186" tIns="54186" rIns="54186" bIns="54186">
            <a:spAutoFit/>
          </a:bodyPr>
          <a:lstStyle>
            <a:lvl1pPr>
              <a:buClr>
                <a:srgbClr val="000000"/>
              </a:buClr>
              <a:defRPr sz="2200">
                <a:uFill>
                  <a:solidFill/>
                </a:uFill>
                <a:latin typeface="+mj-lt"/>
                <a:ea typeface="+mj-ea"/>
                <a:cs typeface="+mj-cs"/>
                <a:sym typeface="News Gothic MT"/>
              </a:defRPr>
            </a:lvl1pPr>
          </a:lstStyle>
          <a:p>
            <a:pPr lvl="0">
              <a:defRPr sz="1800">
                <a:uFillTx/>
              </a:defRPr>
            </a:pPr>
            <a:r>
              <a:rPr sz="2200">
                <a:uFill>
                  <a:solidFill/>
                </a:uFill>
              </a:rPr>
              <a:t>Afternoon Section</a:t>
            </a:r>
          </a:p>
        </p:txBody>
      </p:sp>
      <p:sp>
        <p:nvSpPr>
          <p:cNvPr id="627" name="Shape 627"/>
          <p:cNvSpPr/>
          <p:nvPr/>
        </p:nvSpPr>
        <p:spPr>
          <a:xfrm>
            <a:off x="2420337" y="5653475"/>
            <a:ext cx="1311488" cy="469901"/>
          </a:xfrm>
          <a:prstGeom prst="rect">
            <a:avLst/>
          </a:prstGeom>
          <a:solidFill>
            <a:srgbClr val="77BB4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4186" tIns="54186" rIns="54186" bIns="54186">
            <a:spAutoFit/>
          </a:bodyPr>
          <a:lstStyle>
            <a:lvl1pPr>
              <a:buClr>
                <a:srgbClr val="000000"/>
              </a:buClr>
              <a:defRPr sz="2200">
                <a:uFill>
                  <a:solidFill/>
                </a:uFill>
                <a:latin typeface="+mj-lt"/>
                <a:ea typeface="+mj-ea"/>
                <a:cs typeface="+mj-cs"/>
                <a:sym typeface="News Gothic MT"/>
              </a:defRPr>
            </a:lvl1pPr>
          </a:lstStyle>
          <a:p>
            <a:pPr lvl="0">
              <a:defRPr sz="1800">
                <a:uFillTx/>
              </a:defRPr>
            </a:pPr>
            <a:r>
              <a:rPr sz="2200">
                <a:uFill>
                  <a:solidFill/>
                </a:uFill>
              </a:rPr>
              <a:t>Team 19</a:t>
            </a:r>
          </a:p>
        </p:txBody>
      </p:sp>
    </p:spTree>
  </p:cSld>
  <p:clrMapOvr>
    <a:masterClrMapping/>
  </p:clrMapOvr>
  <p:transition spd="med" advClick="1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Shape 629"/>
          <p:cNvSpPr/>
          <p:nvPr>
            <p:ph type="title"/>
          </p:nvPr>
        </p:nvSpPr>
        <p:spPr>
          <a:xfrm>
            <a:off x="781190" y="-1"/>
            <a:ext cx="11437905" cy="2207444"/>
          </a:xfrm>
          <a:prstGeom prst="rect">
            <a:avLst/>
          </a:prstGeom>
        </p:spPr>
        <p:txBody>
          <a:bodyPr/>
          <a:lstStyle/>
          <a:p>
            <a:pPr lvl="0">
              <a:defRPr b="0" sz="1800">
                <a:solidFill>
                  <a:srgbClr val="000000"/>
                </a:solidFill>
                <a:uFillTx/>
              </a:defRPr>
            </a:pPr>
            <a:r>
              <a:rPr b="1" sz="5600">
                <a:solidFill>
                  <a:srgbClr val="29708A"/>
                </a:solidFill>
                <a:uFill>
                  <a:solidFill>
                    <a:srgbClr val="29708A"/>
                  </a:solidFill>
                </a:uFill>
              </a:rPr>
              <a:t>Logistics cont.</a:t>
            </a:r>
          </a:p>
        </p:txBody>
      </p:sp>
      <p:sp>
        <p:nvSpPr>
          <p:cNvPr id="630" name="Shape 630"/>
          <p:cNvSpPr/>
          <p:nvPr>
            <p:ph type="body" idx="1"/>
          </p:nvPr>
        </p:nvSpPr>
        <p:spPr>
          <a:xfrm>
            <a:off x="783449" y="2293902"/>
            <a:ext cx="11433388" cy="6791396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002E7A"/>
                </a:solidFill>
                <a:uFill>
                  <a:solidFill>
                    <a:srgbClr val="002E7A"/>
                  </a:solidFill>
                </a:uFill>
              </a:rPr>
              <a:t>AI Nugget presentations</a:t>
            </a:r>
            <a:endParaRPr sz="2400">
              <a:solidFill>
                <a:srgbClr val="002E7A"/>
              </a:solidFill>
              <a:uFill>
                <a:solidFill>
                  <a:srgbClr val="002E7A"/>
                </a:solidFill>
              </a:uFill>
            </a:endParaRP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2200">
                <a:solidFill>
                  <a:srgbClr val="0042AA"/>
                </a:solidFill>
                <a:uFill>
                  <a:solidFill>
                    <a:srgbClr val="0042AA"/>
                  </a:solidFill>
                </a:uFill>
              </a:rPr>
              <a:t>Section 1</a:t>
            </a:r>
            <a:endParaRPr sz="2200">
              <a:solidFill>
                <a:srgbClr val="0042AA"/>
              </a:solidFill>
              <a:uFill>
                <a:solidFill>
                  <a:srgbClr val="0042AA"/>
                </a:solidFill>
              </a:uFill>
            </a:endParaRPr>
          </a:p>
          <a:p>
            <a:pPr lvl="2">
              <a:defRPr>
                <a:solidFill>
                  <a:srgbClr val="000000"/>
                </a:solidFill>
                <a:uFillTx/>
              </a:defRPr>
            </a:pPr>
            <a:r>
              <a:rPr>
                <a:solidFill>
                  <a:srgbClr val="0056D6"/>
                </a:solidFill>
                <a:uFill>
                  <a:solidFill>
                    <a:srgbClr val="0056D6"/>
                  </a:solidFill>
                </a:uFill>
              </a:rPr>
              <a:t>Brandon Ivy: Google’s Quantum AI Lab</a:t>
            </a:r>
            <a:endParaRPr>
              <a:solidFill>
                <a:srgbClr val="0056D6"/>
              </a:solidFill>
              <a:uFill>
                <a:solidFill>
                  <a:srgbClr val="0056D6"/>
                </a:solidFill>
              </a:uFill>
            </a:endParaRPr>
          </a:p>
          <a:p>
            <a:pPr lvl="2">
              <a:defRPr>
                <a:solidFill>
                  <a:srgbClr val="000000"/>
                </a:solidFill>
                <a:uFillTx/>
              </a:defRPr>
            </a:pPr>
            <a:r>
              <a:rPr>
                <a:solidFill>
                  <a:srgbClr val="0056D6"/>
                </a:solidFill>
                <a:uFill>
                  <a:solidFill>
                    <a:srgbClr val="0056D6"/>
                  </a:solidFill>
                </a:uFill>
              </a:rPr>
              <a:t>Minnal Kunnan: Lojban</a:t>
            </a:r>
            <a:endParaRPr>
              <a:solidFill>
                <a:srgbClr val="0056D6"/>
              </a:solidFill>
              <a:uFill>
                <a:solidFill>
                  <a:srgbClr val="0056D6"/>
                </a:solidFill>
              </a:uFill>
            </a:endParaRP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2200">
                <a:solidFill>
                  <a:srgbClr val="0042AA"/>
                </a:solidFill>
                <a:uFill>
                  <a:solidFill>
                    <a:srgbClr val="0042AA"/>
                  </a:solidFill>
                </a:uFill>
              </a:rPr>
              <a:t>Section 3</a:t>
            </a:r>
            <a:endParaRPr sz="2200">
              <a:solidFill>
                <a:srgbClr val="0042AA"/>
              </a:solidFill>
              <a:uFill>
                <a:solidFill>
                  <a:srgbClr val="0042AA"/>
                </a:solidFill>
              </a:uFill>
            </a:endParaRPr>
          </a:p>
          <a:p>
            <a:pPr lvl="2">
              <a:defRPr>
                <a:solidFill>
                  <a:srgbClr val="000000"/>
                </a:solidFill>
                <a:uFillTx/>
              </a:defRPr>
            </a:pPr>
            <a:r>
              <a:rPr>
                <a:solidFill>
                  <a:srgbClr val="0056D6"/>
                </a:solidFill>
                <a:uFill>
                  <a:solidFill>
                    <a:srgbClr val="0056D6"/>
                  </a:solidFill>
                </a:uFill>
              </a:rPr>
              <a:t>Brian Burnett: Teaching Computers to See (Standby)</a:t>
            </a:r>
            <a:endParaRPr>
              <a:solidFill>
                <a:srgbClr val="0056D6"/>
              </a:solidFill>
              <a:uFill>
                <a:solidFill>
                  <a:srgbClr val="0056D6"/>
                </a:solidFill>
              </a:uFill>
            </a:endParaRPr>
          </a:p>
          <a:p>
            <a:pPr lvl="2">
              <a:defRPr>
                <a:solidFill>
                  <a:srgbClr val="000000"/>
                </a:solidFill>
                <a:uFillTx/>
              </a:defRPr>
            </a:pPr>
            <a:r>
              <a:rPr>
                <a:solidFill>
                  <a:srgbClr val="0056D6"/>
                </a:solidFill>
                <a:uFill>
                  <a:solidFill>
                    <a:srgbClr val="0056D6"/>
                  </a:solidFill>
                </a:uFill>
              </a:rPr>
              <a:t>Taylor Nesheim: Distributed Artificial Intelligence</a:t>
            </a:r>
            <a:endParaRPr>
              <a:solidFill>
                <a:srgbClr val="0056D6"/>
              </a:solidFill>
              <a:uFill>
                <a:solidFill>
                  <a:srgbClr val="0056D6"/>
                </a:solidFill>
              </a:uFill>
            </a:endParaRPr>
          </a:p>
          <a:p>
            <a:pPr lvl="2">
              <a:defRPr>
                <a:solidFill>
                  <a:srgbClr val="000000"/>
                </a:solidFill>
                <a:uFillTx/>
              </a:defRPr>
            </a:pPr>
            <a:r>
              <a:rPr>
                <a:solidFill>
                  <a:srgbClr val="0056D6"/>
                </a:solidFill>
                <a:uFill>
                  <a:solidFill>
                    <a:srgbClr val="0056D6"/>
                  </a:solidFill>
                </a:uFill>
              </a:rPr>
              <a:t>Chris Hartley: CAPTCHA, reCAPTCHA, and Duolingo</a:t>
            </a:r>
          </a:p>
        </p:txBody>
      </p:sp>
      <p:sp>
        <p:nvSpPr>
          <p:cNvPr id="631" name="Shape 631"/>
          <p:cNvSpPr/>
          <p:nvPr>
            <p:ph type="sldNum" sz="quarter" idx="2"/>
          </p:nvPr>
        </p:nvSpPr>
        <p:spPr>
          <a:xfrm rot="20077841">
            <a:off x="10105822" y="8890132"/>
            <a:ext cx="222724" cy="28118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b="0" sz="1800">
                <a:solidFill>
                  <a:srgbClr val="000000"/>
                </a:solidFill>
                <a:uFillTx/>
              </a:defRPr>
            </a:pPr>
            <a:fld id="{86CB4B4D-7CA3-9044-876B-883B54F8677D}" type="slidenum">
              <a:rPr b="1" sz="1200">
                <a:solidFill>
                  <a:srgbClr val="263E0F"/>
                </a:solidFill>
                <a:uFill>
                  <a:solidFill>
                    <a:srgbClr val="0048AA"/>
                  </a:solidFill>
                </a:uFill>
              </a:rPr>
            </a:fld>
          </a:p>
        </p:txBody>
      </p:sp>
    </p:spTree>
  </p:cSld>
  <p:clrMapOvr>
    <a:masterClrMapping/>
  </p:clrMapOvr>
  <p:transition spd="med" advClick="1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Shape 633"/>
          <p:cNvSpPr/>
          <p:nvPr>
            <p:ph type="title"/>
          </p:nvPr>
        </p:nvSpPr>
        <p:spPr>
          <a:xfrm>
            <a:off x="1881487" y="-1"/>
            <a:ext cx="9241827" cy="4620611"/>
          </a:xfrm>
          <a:prstGeom prst="rect">
            <a:avLst/>
          </a:prstGeom>
        </p:spPr>
        <p:txBody>
          <a:bodyPr/>
          <a:lstStyle/>
          <a:p>
            <a:pPr lvl="0">
              <a:defRPr b="0" sz="1800">
                <a:solidFill>
                  <a:srgbClr val="000000"/>
                </a:solidFill>
                <a:uFillTx/>
              </a:defRPr>
            </a:pPr>
            <a:r>
              <a:rPr b="1" sz="5600">
                <a:solidFill>
                  <a:srgbClr val="368FAF"/>
                </a:solidFill>
                <a:uFill>
                  <a:solidFill>
                    <a:srgbClr val="368FAF"/>
                  </a:solidFill>
                </a:uFill>
              </a:rPr>
              <a:t>Restaurant Example</a:t>
            </a:r>
            <a:endParaRPr b="1" sz="5600">
              <a:solidFill>
                <a:srgbClr val="368FAF"/>
              </a:solidFill>
              <a:uFill>
                <a:solidFill>
                  <a:srgbClr val="368FAF"/>
                </a:solidFill>
              </a:uFill>
            </a:endParaRPr>
          </a:p>
          <a:p>
            <a:pPr lvl="0">
              <a:defRPr b="0" sz="1800">
                <a:solidFill>
                  <a:srgbClr val="000000"/>
                </a:solidFill>
                <a:uFillTx/>
              </a:defRPr>
            </a:pPr>
            <a:r>
              <a:rPr b="1" sz="5600">
                <a:solidFill>
                  <a:srgbClr val="368FAF"/>
                </a:solidFill>
                <a:uFill>
                  <a:solidFill>
                    <a:srgbClr val="368FAF"/>
                  </a:solidFill>
                </a:uFill>
              </a:rPr>
              <a:t>Decision Tree Learning</a:t>
            </a:r>
          </a:p>
        </p:txBody>
      </p:sp>
      <p:sp>
        <p:nvSpPr>
          <p:cNvPr id="634" name="Shape 634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1A0A53"/>
                </a:solidFill>
                <a:uFill>
                  <a:solidFill>
                    <a:srgbClr val="1A0A53"/>
                  </a:solidFill>
                </a:uFill>
              </a:rPr>
              <a:t>data set</a:t>
            </a:r>
            <a:endParaRPr sz="2400">
              <a:solidFill>
                <a:srgbClr val="1A0A53"/>
              </a:solidFill>
              <a:uFill>
                <a:solidFill>
                  <a:srgbClr val="1A0A53"/>
                </a:solidFill>
              </a:uFill>
            </a:endParaRP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1A0A53"/>
                </a:solidFill>
                <a:uFill>
                  <a:solidFill>
                    <a:srgbClr val="1A0A53"/>
                  </a:solidFill>
                </a:uFill>
              </a:rPr>
              <a:t>human approach</a:t>
            </a:r>
            <a:endParaRPr sz="2400">
              <a:solidFill>
                <a:srgbClr val="1A0A53"/>
              </a:solidFill>
              <a:uFill>
                <a:solidFill>
                  <a:srgbClr val="1A0A53"/>
                </a:solidFill>
              </a:uFill>
            </a:endParaRP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2200">
                <a:solidFill>
                  <a:srgbClr val="0042AA"/>
                </a:solidFill>
                <a:uFill>
                  <a:solidFill>
                    <a:srgbClr val="0042AA"/>
                  </a:solidFill>
                </a:uFill>
              </a:rPr>
              <a:t>human-generated decision tree</a:t>
            </a:r>
            <a:endParaRPr sz="2200">
              <a:solidFill>
                <a:srgbClr val="0042AA"/>
              </a:solidFill>
              <a:uFill>
                <a:solidFill>
                  <a:srgbClr val="0042AA"/>
                </a:solidFill>
              </a:uFill>
            </a:endParaRP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1A0A53"/>
                </a:solidFill>
                <a:uFill>
                  <a:solidFill>
                    <a:srgbClr val="1A0A53"/>
                  </a:solidFill>
                </a:uFill>
              </a:rPr>
              <a:t>learning approach </a:t>
            </a:r>
            <a:endParaRPr sz="2400">
              <a:solidFill>
                <a:srgbClr val="1A0A53"/>
              </a:solidFill>
              <a:uFill>
                <a:solidFill>
                  <a:srgbClr val="1A0A53"/>
                </a:solidFill>
              </a:uFill>
            </a:endParaRP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2200">
                <a:solidFill>
                  <a:srgbClr val="0042AA"/>
                </a:solidFill>
                <a:uFill>
                  <a:solidFill>
                    <a:srgbClr val="0042AA"/>
                  </a:solidFill>
                </a:uFill>
              </a:rPr>
              <a:t>algorithmically generated tree</a:t>
            </a:r>
          </a:p>
        </p:txBody>
      </p:sp>
      <p:sp>
        <p:nvSpPr>
          <p:cNvPr id="635" name="Shape 635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b="0" sz="1800">
                <a:solidFill>
                  <a:srgbClr val="000000"/>
                </a:solidFill>
                <a:uFillTx/>
              </a:defRPr>
            </a:pPr>
            <a:fld id="{86CB4B4D-7CA3-9044-876B-883B54F8677D}" type="slidenum">
              <a:rPr b="1" sz="900">
                <a:solidFill>
                  <a:srgbClr val="0048AA"/>
                </a:solidFill>
                <a:uFill>
                  <a:solidFill>
                    <a:srgbClr val="0048AA"/>
                  </a:solidFill>
                </a:uFill>
              </a:rPr>
            </a:fld>
          </a:p>
        </p:txBody>
      </p:sp>
    </p:spTree>
  </p:cSld>
  <p:clrMapOvr>
    <a:masterClrMapping/>
  </p:clrMapOvr>
  <p:transition spd="med" advClick="1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Shape 637"/>
          <p:cNvSpPr/>
          <p:nvPr>
            <p:ph type="title"/>
          </p:nvPr>
        </p:nvSpPr>
        <p:spPr>
          <a:xfrm>
            <a:off x="781190" y="-1"/>
            <a:ext cx="11437905" cy="2207444"/>
          </a:xfrm>
          <a:prstGeom prst="rect">
            <a:avLst/>
          </a:prstGeom>
        </p:spPr>
        <p:txBody>
          <a:bodyPr/>
          <a:lstStyle/>
          <a:p>
            <a:pPr lvl="0">
              <a:defRPr b="0" sz="1800">
                <a:solidFill>
                  <a:srgbClr val="000000"/>
                </a:solidFill>
                <a:uFillTx/>
              </a:defRPr>
            </a:pPr>
            <a:r>
              <a:rPr b="1" sz="5600">
                <a:solidFill>
                  <a:srgbClr val="29708A"/>
                </a:solidFill>
                <a:uFill>
                  <a:solidFill>
                    <a:srgbClr val="29708A"/>
                  </a:solidFill>
                </a:uFill>
              </a:rPr>
              <a:t>Restaurant Sample Set</a:t>
            </a:r>
          </a:p>
        </p:txBody>
      </p:sp>
      <p:sp>
        <p:nvSpPr>
          <p:cNvPr id="638" name="Shape 638"/>
          <p:cNvSpPr/>
          <p:nvPr>
            <p:ph type="body" idx="1"/>
          </p:nvPr>
        </p:nvSpPr>
        <p:spPr>
          <a:xfrm>
            <a:off x="783449" y="2293902"/>
            <a:ext cx="11433388" cy="6791396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  <p:grpSp>
        <p:nvGrpSpPr>
          <p:cNvPr id="641" name="Group 641"/>
          <p:cNvGrpSpPr/>
          <p:nvPr/>
        </p:nvGrpSpPr>
        <p:grpSpPr>
          <a:xfrm>
            <a:off x="-4516" y="2492586"/>
            <a:ext cx="13009317" cy="6177281"/>
            <a:chOff x="0" y="0"/>
            <a:chExt cx="13009316" cy="6177280"/>
          </a:xfrm>
        </p:grpSpPr>
        <p:sp>
          <p:nvSpPr>
            <p:cNvPr id="639" name="Shape 639"/>
            <p:cNvSpPr/>
            <p:nvPr/>
          </p:nvSpPr>
          <p:spPr>
            <a:xfrm>
              <a:off x="0" y="0"/>
              <a:ext cx="13009316" cy="6177281"/>
            </a:xfrm>
            <a:prstGeom prst="rect">
              <a:avLst/>
            </a:prstGeom>
            <a:solidFill>
              <a:srgbClr val="FDFDC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</a:p>
          </p:txBody>
        </p:sp>
        <p:pic>
          <p:nvPicPr>
            <p:cNvPr id="640" name="image.pdf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13009316" cy="617728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642" name="Shape 642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b="0" sz="1800">
                <a:solidFill>
                  <a:srgbClr val="000000"/>
                </a:solidFill>
                <a:uFillTx/>
              </a:defRPr>
            </a:pPr>
            <a:fld id="{86CB4B4D-7CA3-9044-876B-883B54F8677D}" type="slidenum">
              <a:rPr b="1" sz="900">
                <a:solidFill>
                  <a:srgbClr val="0048AA"/>
                </a:solidFill>
                <a:uFill>
                  <a:solidFill>
                    <a:srgbClr val="0048AA"/>
                  </a:solidFill>
                </a:uFill>
              </a:rPr>
            </a:fld>
          </a:p>
        </p:txBody>
      </p:sp>
    </p:spTree>
  </p:cSld>
  <p:clrMapOvr>
    <a:masterClrMapping/>
  </p:clrMapOvr>
  <p:transition spd="med" advClick="1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Shape 64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b="0" sz="1800">
                <a:solidFill>
                  <a:srgbClr val="000000"/>
                </a:solidFill>
                <a:uFillTx/>
              </a:defRPr>
            </a:pPr>
            <a:r>
              <a:rPr b="1" sz="5600">
                <a:solidFill>
                  <a:srgbClr val="29708A"/>
                </a:solidFill>
                <a:uFill>
                  <a:solidFill>
                    <a:srgbClr val="29708A"/>
                  </a:solidFill>
                </a:uFill>
              </a:rPr>
              <a:t>Restaurant Sample Set</a:t>
            </a:r>
          </a:p>
        </p:txBody>
      </p:sp>
      <p:grpSp>
        <p:nvGrpSpPr>
          <p:cNvPr id="647" name="Group 647"/>
          <p:cNvGrpSpPr/>
          <p:nvPr/>
        </p:nvGrpSpPr>
        <p:grpSpPr>
          <a:xfrm>
            <a:off x="776675" y="1733973"/>
            <a:ext cx="10295468" cy="4888090"/>
            <a:chOff x="0" y="0"/>
            <a:chExt cx="10295466" cy="4888088"/>
          </a:xfrm>
        </p:grpSpPr>
        <p:sp>
          <p:nvSpPr>
            <p:cNvPr id="645" name="Shape 645"/>
            <p:cNvSpPr/>
            <p:nvPr/>
          </p:nvSpPr>
          <p:spPr>
            <a:xfrm>
              <a:off x="0" y="0"/>
              <a:ext cx="10295467" cy="4888090"/>
            </a:xfrm>
            <a:prstGeom prst="rect">
              <a:avLst/>
            </a:prstGeom>
            <a:solidFill>
              <a:srgbClr val="FDFDC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</a:p>
          </p:txBody>
        </p:sp>
        <p:pic>
          <p:nvPicPr>
            <p:cNvPr id="646" name="image.pdf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10295467" cy="488809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648" name="Shape 648"/>
          <p:cNvSpPr/>
          <p:nvPr>
            <p:ph type="body" idx="1"/>
          </p:nvPr>
        </p:nvSpPr>
        <p:spPr>
          <a:xfrm>
            <a:off x="-24554" y="7031284"/>
            <a:ext cx="12241390" cy="2054014"/>
          </a:xfrm>
          <a:prstGeom prst="rect">
            <a:avLst/>
          </a:prstGeom>
        </p:spPr>
        <p:txBody>
          <a:bodyPr/>
          <a:lstStyle/>
          <a:p>
            <a:pPr lvl="0" marL="444499" indent="-404812">
              <a:buClr>
                <a:srgbClr val="FBFA00"/>
              </a:buClr>
              <a:buFont typeface="Wingdings"/>
              <a:buChar char=""/>
              <a:defRPr sz="1800">
                <a:solidFill>
                  <a:srgbClr val="000000"/>
                </a:solidFill>
                <a:uFillTx/>
              </a:defRPr>
            </a:pPr>
            <a:r>
              <a:rPr sz="3400">
                <a:solidFill>
                  <a:srgbClr val="002E7A"/>
                </a:solidFill>
                <a:uFill>
                  <a:solidFill>
                    <a:srgbClr val="002E7A"/>
                  </a:solidFill>
                </a:uFill>
              </a:rPr>
              <a:t>select best attribute</a:t>
            </a:r>
            <a:endParaRPr sz="3400">
              <a:solidFill>
                <a:srgbClr val="002E7A"/>
              </a:solidFill>
              <a:uFill>
                <a:solidFill>
                  <a:srgbClr val="002E7A"/>
                </a:solidFill>
              </a:uFill>
            </a:endParaRPr>
          </a:p>
          <a:p>
            <a:pPr lvl="1" marL="839787" indent="-400050">
              <a:buClr>
                <a:srgbClr val="FF2734"/>
              </a:buClr>
              <a:buChar char=""/>
              <a:defRPr sz="1800">
                <a:solidFill>
                  <a:srgbClr val="000000"/>
                </a:solidFill>
                <a:uFillTx/>
              </a:defRPr>
            </a:pPr>
            <a:r>
              <a:rPr sz="2800">
                <a:solidFill>
                  <a:srgbClr val="0042AA"/>
                </a:solidFill>
                <a:uFill>
                  <a:solidFill>
                    <a:srgbClr val="0042AA"/>
                  </a:solidFill>
                </a:uFill>
              </a:rPr>
              <a:t>candidate 1: </a:t>
            </a:r>
            <a:r>
              <a:rPr i="1" sz="2800">
                <a:solidFill>
                  <a:srgbClr val="0042AA"/>
                </a:solidFill>
                <a:uFill>
                  <a:solidFill>
                    <a:srgbClr val="0042AA"/>
                  </a:solidFill>
                </a:uFill>
                <a:latin typeface="+mn-lt"/>
                <a:ea typeface="+mn-ea"/>
                <a:cs typeface="+mn-cs"/>
                <a:sym typeface="Arial"/>
              </a:rPr>
              <a:t>Pat		Some</a:t>
            </a:r>
            <a:r>
              <a:rPr sz="2800">
                <a:solidFill>
                  <a:srgbClr val="0042AA"/>
                </a:solidFill>
                <a:uFill>
                  <a:solidFill>
                    <a:srgbClr val="0042AA"/>
                  </a:solidFill>
                </a:uFill>
              </a:rPr>
              <a:t> and </a:t>
            </a:r>
            <a:r>
              <a:rPr i="1" sz="2800">
                <a:solidFill>
                  <a:srgbClr val="0042AA"/>
                </a:solidFill>
                <a:uFill>
                  <a:solidFill>
                    <a:srgbClr val="0042AA"/>
                  </a:solidFill>
                </a:uFill>
                <a:latin typeface="+mn-lt"/>
                <a:ea typeface="+mn-ea"/>
                <a:cs typeface="+mn-cs"/>
                <a:sym typeface="Arial"/>
              </a:rPr>
              <a:t>None</a:t>
            </a:r>
            <a:r>
              <a:rPr sz="2800">
                <a:solidFill>
                  <a:srgbClr val="0042AA"/>
                </a:solidFill>
                <a:uFill>
                  <a:solidFill>
                    <a:srgbClr val="0042AA"/>
                  </a:solidFill>
                </a:uFill>
              </a:rPr>
              <a:t> in agreement with goal</a:t>
            </a:r>
            <a:endParaRPr sz="2800">
              <a:solidFill>
                <a:srgbClr val="0042AA"/>
              </a:solidFill>
              <a:uFill>
                <a:solidFill>
                  <a:srgbClr val="0042AA"/>
                </a:solidFill>
              </a:uFill>
            </a:endParaRPr>
          </a:p>
          <a:p>
            <a:pPr lvl="1" marL="839787" indent="-400050">
              <a:buClr>
                <a:srgbClr val="FF2734"/>
              </a:buClr>
              <a:buChar char=""/>
              <a:defRPr sz="1800">
                <a:solidFill>
                  <a:srgbClr val="000000"/>
                </a:solidFill>
                <a:uFillTx/>
              </a:defRPr>
            </a:pPr>
            <a:r>
              <a:rPr sz="2800">
                <a:solidFill>
                  <a:srgbClr val="0042AA"/>
                </a:solidFill>
                <a:uFill>
                  <a:solidFill>
                    <a:srgbClr val="0042AA"/>
                  </a:solidFill>
                </a:uFill>
              </a:rPr>
              <a:t>candidate 2: </a:t>
            </a:r>
            <a:r>
              <a:rPr i="1" sz="2800">
                <a:solidFill>
                  <a:srgbClr val="0042AA"/>
                </a:solidFill>
                <a:uFill>
                  <a:solidFill>
                    <a:srgbClr val="0042AA"/>
                  </a:solidFill>
                </a:uFill>
                <a:latin typeface="+mn-lt"/>
                <a:ea typeface="+mn-ea"/>
                <a:cs typeface="+mn-cs"/>
                <a:sym typeface="Arial"/>
              </a:rPr>
              <a:t>Type	</a:t>
            </a:r>
            <a:r>
              <a:rPr sz="2800">
                <a:solidFill>
                  <a:srgbClr val="0042AA"/>
                </a:solidFill>
                <a:uFill>
                  <a:solidFill>
                    <a:srgbClr val="0042AA"/>
                  </a:solidFill>
                </a:uFill>
              </a:rPr>
              <a:t>No values in agreement with goal</a:t>
            </a:r>
          </a:p>
        </p:txBody>
      </p:sp>
      <p:sp>
        <p:nvSpPr>
          <p:cNvPr id="649" name="Shape 649"/>
          <p:cNvSpPr/>
          <p:nvPr/>
        </p:nvSpPr>
        <p:spPr>
          <a:xfrm>
            <a:off x="3219026" y="7694506"/>
            <a:ext cx="758614" cy="433495"/>
          </a:xfrm>
          <a:prstGeom prst="rect">
            <a:avLst/>
          </a:prstGeom>
          <a:ln w="50800">
            <a:solidFill>
              <a:srgbClr val="FBFA00"/>
            </a:solidFill>
            <a:miter lim="400000"/>
          </a:ln>
        </p:spPr>
        <p:txBody>
          <a:bodyPr lIns="54186" tIns="54186" rIns="54186" bIns="54186" anchor="ctr"/>
          <a:lstStyle/>
          <a:p>
            <a:pPr lvl="0" algn="ctr" defTabSz="584200">
              <a:defRPr sz="54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+mj-lt"/>
                <a:ea typeface="+mj-ea"/>
                <a:cs typeface="+mj-cs"/>
                <a:sym typeface="News Gothic MT"/>
              </a:defRPr>
            </a:pPr>
          </a:p>
        </p:txBody>
      </p:sp>
      <p:sp>
        <p:nvSpPr>
          <p:cNvPr id="650" name="Shape 650"/>
          <p:cNvSpPr/>
          <p:nvPr/>
        </p:nvSpPr>
        <p:spPr>
          <a:xfrm>
            <a:off x="4786488" y="2600959"/>
            <a:ext cx="758615" cy="325121"/>
          </a:xfrm>
          <a:prstGeom prst="rect">
            <a:avLst/>
          </a:prstGeom>
          <a:ln w="50800">
            <a:solidFill>
              <a:srgbClr val="FBFA00"/>
            </a:solidFill>
            <a:miter lim="400000"/>
          </a:ln>
        </p:spPr>
        <p:txBody>
          <a:bodyPr lIns="54186" tIns="54186" rIns="54186" bIns="54186" anchor="ctr"/>
          <a:lstStyle/>
          <a:p>
            <a:pPr lvl="0" algn="ctr" defTabSz="584200">
              <a:defRPr sz="54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+mj-lt"/>
                <a:ea typeface="+mj-ea"/>
                <a:cs typeface="+mj-cs"/>
                <a:sym typeface="News Gothic MT"/>
              </a:defRPr>
            </a:pPr>
          </a:p>
        </p:txBody>
      </p:sp>
      <p:sp>
        <p:nvSpPr>
          <p:cNvPr id="651" name="Shape 651"/>
          <p:cNvSpPr/>
          <p:nvPr/>
        </p:nvSpPr>
        <p:spPr>
          <a:xfrm>
            <a:off x="9446542" y="2600959"/>
            <a:ext cx="758614" cy="325121"/>
          </a:xfrm>
          <a:prstGeom prst="rect">
            <a:avLst/>
          </a:prstGeom>
          <a:ln w="50800">
            <a:solidFill>
              <a:srgbClr val="FBFA00"/>
            </a:solidFill>
            <a:miter lim="400000"/>
          </a:ln>
        </p:spPr>
        <p:txBody>
          <a:bodyPr lIns="54186" tIns="54186" rIns="54186" bIns="54186" anchor="ctr"/>
          <a:lstStyle/>
          <a:p>
            <a:pPr lvl="0" algn="ctr" defTabSz="584200">
              <a:defRPr sz="54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+mj-lt"/>
                <a:ea typeface="+mj-ea"/>
                <a:cs typeface="+mj-cs"/>
                <a:sym typeface="News Gothic MT"/>
              </a:defRPr>
            </a:pPr>
          </a:p>
        </p:txBody>
      </p:sp>
      <p:sp>
        <p:nvSpPr>
          <p:cNvPr id="652" name="Shape 652"/>
          <p:cNvSpPr/>
          <p:nvPr/>
        </p:nvSpPr>
        <p:spPr>
          <a:xfrm>
            <a:off x="4786488" y="3305386"/>
            <a:ext cx="758615" cy="325121"/>
          </a:xfrm>
          <a:prstGeom prst="rect">
            <a:avLst/>
          </a:prstGeom>
          <a:ln w="50800">
            <a:solidFill>
              <a:srgbClr val="FBFA00"/>
            </a:solidFill>
            <a:miter lim="400000"/>
          </a:ln>
        </p:spPr>
        <p:txBody>
          <a:bodyPr lIns="54186" tIns="54186" rIns="54186" bIns="54186" anchor="ctr"/>
          <a:lstStyle/>
          <a:p>
            <a:pPr lvl="0" algn="ctr" defTabSz="584200">
              <a:defRPr sz="54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+mj-lt"/>
                <a:ea typeface="+mj-ea"/>
                <a:cs typeface="+mj-cs"/>
                <a:sym typeface="News Gothic MT"/>
              </a:defRPr>
            </a:pPr>
          </a:p>
        </p:txBody>
      </p:sp>
      <p:sp>
        <p:nvSpPr>
          <p:cNvPr id="653" name="Shape 653"/>
          <p:cNvSpPr/>
          <p:nvPr/>
        </p:nvSpPr>
        <p:spPr>
          <a:xfrm>
            <a:off x="9446542" y="3305386"/>
            <a:ext cx="758614" cy="325121"/>
          </a:xfrm>
          <a:prstGeom prst="rect">
            <a:avLst/>
          </a:prstGeom>
          <a:ln w="50800">
            <a:solidFill>
              <a:srgbClr val="FBFA00"/>
            </a:solidFill>
            <a:miter lim="400000"/>
          </a:ln>
        </p:spPr>
        <p:txBody>
          <a:bodyPr lIns="54186" tIns="54186" rIns="54186" bIns="54186" anchor="ctr"/>
          <a:lstStyle/>
          <a:p>
            <a:pPr lvl="0" algn="ctr" defTabSz="584200">
              <a:defRPr sz="54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+mj-lt"/>
                <a:ea typeface="+mj-ea"/>
                <a:cs typeface="+mj-cs"/>
                <a:sym typeface="News Gothic MT"/>
              </a:defRPr>
            </a:pPr>
          </a:p>
        </p:txBody>
      </p:sp>
      <p:sp>
        <p:nvSpPr>
          <p:cNvPr id="654" name="Shape 654"/>
          <p:cNvSpPr/>
          <p:nvPr/>
        </p:nvSpPr>
        <p:spPr>
          <a:xfrm>
            <a:off x="4786488" y="4298808"/>
            <a:ext cx="758615" cy="325121"/>
          </a:xfrm>
          <a:prstGeom prst="rect">
            <a:avLst/>
          </a:prstGeom>
          <a:ln w="50800">
            <a:solidFill>
              <a:srgbClr val="FBFA00"/>
            </a:solidFill>
            <a:miter lim="400000"/>
          </a:ln>
        </p:spPr>
        <p:txBody>
          <a:bodyPr lIns="54186" tIns="54186" rIns="54186" bIns="54186" anchor="ctr"/>
          <a:lstStyle/>
          <a:p>
            <a:pPr lvl="0" algn="ctr" defTabSz="584200">
              <a:defRPr sz="54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+mj-lt"/>
                <a:ea typeface="+mj-ea"/>
                <a:cs typeface="+mj-cs"/>
                <a:sym typeface="News Gothic MT"/>
              </a:defRPr>
            </a:pPr>
          </a:p>
        </p:txBody>
      </p:sp>
      <p:sp>
        <p:nvSpPr>
          <p:cNvPr id="655" name="Shape 655"/>
          <p:cNvSpPr/>
          <p:nvPr/>
        </p:nvSpPr>
        <p:spPr>
          <a:xfrm>
            <a:off x="9446542" y="4298808"/>
            <a:ext cx="758614" cy="325121"/>
          </a:xfrm>
          <a:prstGeom prst="rect">
            <a:avLst/>
          </a:prstGeom>
          <a:ln w="50800">
            <a:solidFill>
              <a:srgbClr val="FBFA00"/>
            </a:solidFill>
            <a:miter lim="400000"/>
          </a:ln>
        </p:spPr>
        <p:txBody>
          <a:bodyPr lIns="54186" tIns="54186" rIns="54186" bIns="54186" anchor="ctr"/>
          <a:lstStyle/>
          <a:p>
            <a:pPr lvl="0" algn="ctr" defTabSz="584200">
              <a:defRPr sz="54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+mj-lt"/>
                <a:ea typeface="+mj-ea"/>
                <a:cs typeface="+mj-cs"/>
                <a:sym typeface="News Gothic MT"/>
              </a:defRPr>
            </a:pPr>
          </a:p>
        </p:txBody>
      </p:sp>
      <p:sp>
        <p:nvSpPr>
          <p:cNvPr id="656" name="Shape 656"/>
          <p:cNvSpPr/>
          <p:nvPr/>
        </p:nvSpPr>
        <p:spPr>
          <a:xfrm>
            <a:off x="4786488" y="4967111"/>
            <a:ext cx="758615" cy="325121"/>
          </a:xfrm>
          <a:prstGeom prst="rect">
            <a:avLst/>
          </a:prstGeom>
          <a:ln w="50800">
            <a:solidFill>
              <a:srgbClr val="FBFA00"/>
            </a:solidFill>
            <a:miter lim="400000"/>
          </a:ln>
        </p:spPr>
        <p:txBody>
          <a:bodyPr lIns="54186" tIns="54186" rIns="54186" bIns="54186" anchor="ctr"/>
          <a:lstStyle/>
          <a:p>
            <a:pPr lvl="0" algn="ctr" defTabSz="584200">
              <a:defRPr sz="54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+mj-lt"/>
                <a:ea typeface="+mj-ea"/>
                <a:cs typeface="+mj-cs"/>
                <a:sym typeface="News Gothic MT"/>
              </a:defRPr>
            </a:pPr>
          </a:p>
        </p:txBody>
      </p:sp>
      <p:sp>
        <p:nvSpPr>
          <p:cNvPr id="657" name="Shape 657"/>
          <p:cNvSpPr/>
          <p:nvPr/>
        </p:nvSpPr>
        <p:spPr>
          <a:xfrm>
            <a:off x="9446542" y="4967111"/>
            <a:ext cx="758614" cy="325121"/>
          </a:xfrm>
          <a:prstGeom prst="rect">
            <a:avLst/>
          </a:prstGeom>
          <a:ln w="50800">
            <a:solidFill>
              <a:srgbClr val="FBFA00"/>
            </a:solidFill>
            <a:miter lim="400000"/>
          </a:ln>
        </p:spPr>
        <p:txBody>
          <a:bodyPr lIns="54186" tIns="54186" rIns="54186" bIns="54186" anchor="ctr"/>
          <a:lstStyle/>
          <a:p>
            <a:pPr lvl="0" algn="ctr" defTabSz="584200">
              <a:defRPr sz="54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+mj-lt"/>
                <a:ea typeface="+mj-ea"/>
                <a:cs typeface="+mj-cs"/>
                <a:sym typeface="News Gothic MT"/>
              </a:defRPr>
            </a:pPr>
          </a:p>
        </p:txBody>
      </p:sp>
      <p:sp>
        <p:nvSpPr>
          <p:cNvPr id="658" name="Shape 658"/>
          <p:cNvSpPr/>
          <p:nvPr/>
        </p:nvSpPr>
        <p:spPr>
          <a:xfrm>
            <a:off x="4786488" y="4623928"/>
            <a:ext cx="758615" cy="325121"/>
          </a:xfrm>
          <a:prstGeom prst="rect">
            <a:avLst/>
          </a:prstGeom>
          <a:ln w="50800">
            <a:solidFill>
              <a:srgbClr val="FBFA00"/>
            </a:solidFill>
            <a:miter lim="400000"/>
          </a:ln>
        </p:spPr>
        <p:txBody>
          <a:bodyPr lIns="54186" tIns="54186" rIns="54186" bIns="54186" anchor="ctr"/>
          <a:lstStyle/>
          <a:p>
            <a:pPr lvl="0" algn="ctr" defTabSz="584200">
              <a:defRPr sz="54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+mj-lt"/>
                <a:ea typeface="+mj-ea"/>
                <a:cs typeface="+mj-cs"/>
                <a:sym typeface="News Gothic MT"/>
              </a:defRPr>
            </a:pPr>
          </a:p>
        </p:txBody>
      </p:sp>
      <p:sp>
        <p:nvSpPr>
          <p:cNvPr id="659" name="Shape 659"/>
          <p:cNvSpPr/>
          <p:nvPr/>
        </p:nvSpPr>
        <p:spPr>
          <a:xfrm>
            <a:off x="9446542" y="4623928"/>
            <a:ext cx="758614" cy="325121"/>
          </a:xfrm>
          <a:prstGeom prst="rect">
            <a:avLst/>
          </a:prstGeom>
          <a:ln w="50800">
            <a:solidFill>
              <a:srgbClr val="FBFA00"/>
            </a:solidFill>
            <a:miter lim="400000"/>
          </a:ln>
        </p:spPr>
        <p:txBody>
          <a:bodyPr lIns="54186" tIns="54186" rIns="54186" bIns="54186" anchor="ctr"/>
          <a:lstStyle/>
          <a:p>
            <a:pPr lvl="0" algn="ctr" defTabSz="584200">
              <a:defRPr sz="54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+mj-lt"/>
                <a:ea typeface="+mj-ea"/>
                <a:cs typeface="+mj-cs"/>
                <a:sym typeface="News Gothic MT"/>
              </a:defRPr>
            </a:pPr>
          </a:p>
        </p:txBody>
      </p:sp>
      <p:sp>
        <p:nvSpPr>
          <p:cNvPr id="660" name="Shape 660"/>
          <p:cNvSpPr/>
          <p:nvPr/>
        </p:nvSpPr>
        <p:spPr>
          <a:xfrm>
            <a:off x="4786488" y="5960533"/>
            <a:ext cx="758615" cy="325121"/>
          </a:xfrm>
          <a:prstGeom prst="rect">
            <a:avLst/>
          </a:prstGeom>
          <a:ln w="50800">
            <a:solidFill>
              <a:srgbClr val="FBFA00"/>
            </a:solidFill>
            <a:miter lim="400000"/>
          </a:ln>
        </p:spPr>
        <p:txBody>
          <a:bodyPr lIns="54186" tIns="54186" rIns="54186" bIns="54186" anchor="ctr"/>
          <a:lstStyle/>
          <a:p>
            <a:pPr lvl="0" algn="ctr" defTabSz="584200">
              <a:defRPr sz="54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+mj-lt"/>
                <a:ea typeface="+mj-ea"/>
                <a:cs typeface="+mj-cs"/>
                <a:sym typeface="News Gothic MT"/>
              </a:defRPr>
            </a:pPr>
          </a:p>
        </p:txBody>
      </p:sp>
      <p:sp>
        <p:nvSpPr>
          <p:cNvPr id="661" name="Shape 661"/>
          <p:cNvSpPr/>
          <p:nvPr/>
        </p:nvSpPr>
        <p:spPr>
          <a:xfrm>
            <a:off x="9446542" y="5960533"/>
            <a:ext cx="758614" cy="325121"/>
          </a:xfrm>
          <a:prstGeom prst="rect">
            <a:avLst/>
          </a:prstGeom>
          <a:ln w="50800">
            <a:solidFill>
              <a:srgbClr val="FBFA00"/>
            </a:solidFill>
            <a:miter lim="400000"/>
          </a:ln>
        </p:spPr>
        <p:txBody>
          <a:bodyPr lIns="54186" tIns="54186" rIns="54186" bIns="54186" anchor="ctr"/>
          <a:lstStyle/>
          <a:p>
            <a:pPr lvl="0" algn="ctr" defTabSz="584200">
              <a:defRPr sz="54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+mj-lt"/>
                <a:ea typeface="+mj-ea"/>
                <a:cs typeface="+mj-cs"/>
                <a:sym typeface="News Gothic MT"/>
              </a:defRPr>
            </a:pPr>
          </a:p>
        </p:txBody>
      </p:sp>
      <p:sp>
        <p:nvSpPr>
          <p:cNvPr id="662" name="Shape 662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b="0" sz="1800">
                <a:solidFill>
                  <a:srgbClr val="000000"/>
                </a:solidFill>
                <a:uFillTx/>
              </a:defRPr>
            </a:pPr>
            <a:fld id="{86CB4B4D-7CA3-9044-876B-883B54F8677D}" type="slidenum">
              <a:rPr b="1" sz="900">
                <a:solidFill>
                  <a:srgbClr val="0048AA"/>
                </a:solidFill>
                <a:uFill>
                  <a:solidFill>
                    <a:srgbClr val="0048AA"/>
                  </a:solidFill>
                </a:uFill>
              </a:rPr>
            </a:fld>
          </a:p>
        </p:txBody>
      </p:sp>
    </p:spTree>
  </p:cSld>
  <p:clrMapOvr>
    <a:masterClrMapping/>
  </p:clrMapOvr>
  <p:transition spd="med" advClick="1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Shape 664"/>
          <p:cNvSpPr/>
          <p:nvPr>
            <p:ph type="title"/>
          </p:nvPr>
        </p:nvSpPr>
        <p:spPr>
          <a:xfrm>
            <a:off x="781190" y="-1"/>
            <a:ext cx="11437905" cy="2207444"/>
          </a:xfrm>
          <a:prstGeom prst="rect">
            <a:avLst/>
          </a:prstGeom>
        </p:spPr>
        <p:txBody>
          <a:bodyPr/>
          <a:lstStyle/>
          <a:p>
            <a:pPr lvl="0">
              <a:defRPr b="0" sz="1800">
                <a:solidFill>
                  <a:srgbClr val="000000"/>
                </a:solidFill>
                <a:uFillTx/>
              </a:defRPr>
            </a:pPr>
            <a:r>
              <a:rPr b="1" sz="5600">
                <a:solidFill>
                  <a:srgbClr val="29708A"/>
                </a:solidFill>
                <a:uFill>
                  <a:solidFill>
                    <a:srgbClr val="29708A"/>
                  </a:solidFill>
                </a:uFill>
              </a:rPr>
              <a:t>Partial Decision Tree</a:t>
            </a:r>
          </a:p>
        </p:txBody>
      </p:sp>
      <p:sp>
        <p:nvSpPr>
          <p:cNvPr id="665" name="Shape 665"/>
          <p:cNvSpPr/>
          <p:nvPr>
            <p:ph type="body" idx="1"/>
          </p:nvPr>
        </p:nvSpPr>
        <p:spPr>
          <a:xfrm>
            <a:off x="7569552" y="2293902"/>
            <a:ext cx="4647284" cy="6791396"/>
          </a:xfrm>
          <a:prstGeom prst="rect">
            <a:avLst/>
          </a:prstGeom>
        </p:spPr>
        <p:txBody>
          <a:bodyPr/>
          <a:lstStyle/>
          <a:p>
            <a:pPr lvl="0" marL="481300" indent="-441613">
              <a:buClr>
                <a:srgbClr val="FBFA00"/>
              </a:buClr>
              <a:buFont typeface="Wingdings"/>
              <a:buChar char=""/>
              <a:defRPr sz="1800">
                <a:solidFill>
                  <a:srgbClr val="000000"/>
                </a:solidFill>
                <a:uFillTx/>
              </a:defRPr>
            </a:pPr>
            <a:r>
              <a:rPr i="1" sz="3400">
                <a:solidFill>
                  <a:srgbClr val="002E7A"/>
                </a:solidFill>
                <a:uFill>
                  <a:solidFill>
                    <a:srgbClr val="002E7A"/>
                  </a:solidFill>
                </a:uFill>
                <a:latin typeface="+mn-lt"/>
                <a:ea typeface="+mn-ea"/>
                <a:cs typeface="+mn-cs"/>
                <a:sym typeface="Arial"/>
              </a:rPr>
              <a:t>Patrons</a:t>
            </a:r>
            <a:r>
              <a:rPr sz="3400">
                <a:solidFill>
                  <a:srgbClr val="002E7A"/>
                </a:solidFill>
                <a:uFill>
                  <a:solidFill>
                    <a:srgbClr val="002E7A"/>
                  </a:solidFill>
                </a:uFill>
              </a:rPr>
              <a:t> needs further discrimination only for the </a:t>
            </a:r>
            <a:r>
              <a:rPr i="1" sz="3400">
                <a:solidFill>
                  <a:srgbClr val="002E7A"/>
                </a:solidFill>
                <a:uFill>
                  <a:solidFill>
                    <a:srgbClr val="002E7A"/>
                  </a:solidFill>
                </a:uFill>
                <a:latin typeface="+mn-lt"/>
                <a:ea typeface="+mn-ea"/>
                <a:cs typeface="+mn-cs"/>
                <a:sym typeface="Arial"/>
              </a:rPr>
              <a:t>Full</a:t>
            </a:r>
            <a:r>
              <a:rPr sz="3400">
                <a:solidFill>
                  <a:srgbClr val="002E7A"/>
                </a:solidFill>
                <a:uFill>
                  <a:solidFill>
                    <a:srgbClr val="002E7A"/>
                  </a:solidFill>
                </a:uFill>
              </a:rPr>
              <a:t>  value</a:t>
            </a:r>
            <a:endParaRPr sz="3400">
              <a:solidFill>
                <a:srgbClr val="002E7A"/>
              </a:solidFill>
              <a:uFill>
                <a:solidFill>
                  <a:srgbClr val="002E7A"/>
                </a:solidFill>
              </a:uFill>
            </a:endParaRPr>
          </a:p>
          <a:p>
            <a:pPr lvl="0" marL="481300" indent="-441613">
              <a:buClr>
                <a:srgbClr val="FBFA00"/>
              </a:buClr>
              <a:buFont typeface="Wingdings"/>
              <a:buChar char=""/>
              <a:defRPr sz="1800">
                <a:solidFill>
                  <a:srgbClr val="000000"/>
                </a:solidFill>
                <a:uFillTx/>
              </a:defRPr>
            </a:pPr>
            <a:r>
              <a:rPr i="1" sz="3400">
                <a:solidFill>
                  <a:srgbClr val="002E7A"/>
                </a:solidFill>
                <a:uFill>
                  <a:solidFill>
                    <a:srgbClr val="002E7A"/>
                  </a:solidFill>
                </a:uFill>
                <a:latin typeface="+mn-lt"/>
                <a:ea typeface="+mn-ea"/>
                <a:cs typeface="+mn-cs"/>
                <a:sym typeface="Arial"/>
              </a:rPr>
              <a:t>None </a:t>
            </a:r>
            <a:r>
              <a:rPr sz="3400">
                <a:solidFill>
                  <a:srgbClr val="002E7A"/>
                </a:solidFill>
                <a:uFill>
                  <a:solidFill>
                    <a:srgbClr val="002E7A"/>
                  </a:solidFill>
                </a:uFill>
              </a:rPr>
              <a:t>and </a:t>
            </a:r>
            <a:r>
              <a:rPr i="1" sz="3400">
                <a:solidFill>
                  <a:srgbClr val="002E7A"/>
                </a:solidFill>
                <a:uFill>
                  <a:solidFill>
                    <a:srgbClr val="002E7A"/>
                  </a:solidFill>
                </a:uFill>
                <a:latin typeface="+mn-lt"/>
                <a:ea typeface="+mn-ea"/>
                <a:cs typeface="+mn-cs"/>
                <a:sym typeface="Arial"/>
              </a:rPr>
              <a:t>Some</a:t>
            </a:r>
            <a:r>
              <a:rPr sz="3400">
                <a:solidFill>
                  <a:srgbClr val="002E7A"/>
                </a:solidFill>
                <a:uFill>
                  <a:solidFill>
                    <a:srgbClr val="002E7A"/>
                  </a:solidFill>
                </a:uFill>
              </a:rPr>
              <a:t> agree with the </a:t>
            </a:r>
            <a:r>
              <a:rPr i="1" sz="3400">
                <a:solidFill>
                  <a:srgbClr val="002E7A"/>
                </a:solidFill>
                <a:uFill>
                  <a:solidFill>
                    <a:srgbClr val="002E7A"/>
                  </a:solidFill>
                </a:uFill>
                <a:latin typeface="+mn-lt"/>
                <a:ea typeface="+mn-ea"/>
                <a:cs typeface="+mn-cs"/>
                <a:sym typeface="Arial"/>
              </a:rPr>
              <a:t>WillWait </a:t>
            </a:r>
            <a:r>
              <a:rPr sz="3400">
                <a:solidFill>
                  <a:srgbClr val="002E7A"/>
                </a:solidFill>
                <a:uFill>
                  <a:solidFill>
                    <a:srgbClr val="002E7A"/>
                  </a:solidFill>
                </a:uFill>
              </a:rPr>
              <a:t>goal predicate</a:t>
            </a:r>
            <a:endParaRPr sz="3400">
              <a:solidFill>
                <a:srgbClr val="002E7A"/>
              </a:solidFill>
              <a:uFill>
                <a:solidFill>
                  <a:srgbClr val="002E7A"/>
                </a:solidFill>
              </a:uFill>
            </a:endParaRPr>
          </a:p>
          <a:p>
            <a:pPr lvl="0" marL="481300" indent="-441613">
              <a:buClr>
                <a:srgbClr val="FBFA00"/>
              </a:buClr>
              <a:buFont typeface="Wingdings"/>
              <a:buChar char=""/>
              <a:defRPr sz="1800">
                <a:solidFill>
                  <a:srgbClr val="000000"/>
                </a:solidFill>
                <a:uFillTx/>
              </a:defRPr>
            </a:pPr>
            <a:r>
              <a:rPr sz="3400">
                <a:solidFill>
                  <a:srgbClr val="002E7A"/>
                </a:solidFill>
                <a:uFill>
                  <a:solidFill>
                    <a:srgbClr val="002E7A"/>
                  </a:solidFill>
                </a:uFill>
              </a:rPr>
              <a:t>the next step will be performed on the remaining samples for the </a:t>
            </a:r>
            <a:r>
              <a:rPr i="1" sz="3400">
                <a:solidFill>
                  <a:srgbClr val="002E7A"/>
                </a:solidFill>
                <a:uFill>
                  <a:solidFill>
                    <a:srgbClr val="002E7A"/>
                  </a:solidFill>
                </a:uFill>
                <a:latin typeface="+mn-lt"/>
                <a:ea typeface="+mn-ea"/>
                <a:cs typeface="+mn-cs"/>
                <a:sym typeface="Arial"/>
              </a:rPr>
              <a:t>Full</a:t>
            </a:r>
            <a:r>
              <a:rPr sz="3400">
                <a:solidFill>
                  <a:srgbClr val="002E7A"/>
                </a:solidFill>
                <a:uFill>
                  <a:solidFill>
                    <a:srgbClr val="002E7A"/>
                  </a:solidFill>
                </a:uFill>
              </a:rPr>
              <a:t> value of </a:t>
            </a:r>
            <a:r>
              <a:rPr i="1" sz="3400">
                <a:solidFill>
                  <a:srgbClr val="002E7A"/>
                </a:solidFill>
                <a:uFill>
                  <a:solidFill>
                    <a:srgbClr val="002E7A"/>
                  </a:solidFill>
                </a:uFill>
                <a:latin typeface="+mn-lt"/>
                <a:ea typeface="+mn-ea"/>
                <a:cs typeface="+mn-cs"/>
                <a:sym typeface="Arial"/>
              </a:rPr>
              <a:t> Patrons</a:t>
            </a:r>
            <a:r>
              <a:rPr sz="3400">
                <a:solidFill>
                  <a:srgbClr val="002E7A"/>
                </a:solidFill>
                <a:uFill>
                  <a:solidFill>
                    <a:srgbClr val="002E7A"/>
                  </a:solidFill>
                </a:uFill>
              </a:rPr>
              <a:t>	</a:t>
            </a:r>
          </a:p>
        </p:txBody>
      </p:sp>
      <p:sp>
        <p:nvSpPr>
          <p:cNvPr id="666" name="Shape 666"/>
          <p:cNvSpPr/>
          <p:nvPr/>
        </p:nvSpPr>
        <p:spPr>
          <a:xfrm>
            <a:off x="-1" y="2167466"/>
            <a:ext cx="7387450" cy="4768428"/>
          </a:xfrm>
          <a:prstGeom prst="rect">
            <a:avLst/>
          </a:prstGeom>
          <a:solidFill>
            <a:srgbClr val="FDFDC5"/>
          </a:solidFill>
          <a:ln w="25400">
            <a:solidFill/>
            <a:miter lim="400000"/>
          </a:ln>
        </p:spPr>
        <p:txBody>
          <a:bodyPr lIns="54186" tIns="54186" rIns="54186" bIns="54186" anchor="ctr"/>
          <a:lstStyle/>
          <a:p>
            <a:pPr lvl="0" algn="ctr" defTabSz="584200">
              <a:defRPr sz="54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+mj-lt"/>
                <a:ea typeface="+mj-ea"/>
                <a:cs typeface="+mj-cs"/>
                <a:sym typeface="News Gothic MT"/>
              </a:defRPr>
            </a:pPr>
          </a:p>
        </p:txBody>
      </p:sp>
      <p:grpSp>
        <p:nvGrpSpPr>
          <p:cNvPr id="669" name="Group 669"/>
          <p:cNvGrpSpPr/>
          <p:nvPr/>
        </p:nvGrpSpPr>
        <p:grpSpPr>
          <a:xfrm>
            <a:off x="2745457" y="3648568"/>
            <a:ext cx="2384215" cy="541868"/>
            <a:chOff x="0" y="0"/>
            <a:chExt cx="2384213" cy="541866"/>
          </a:xfrm>
        </p:grpSpPr>
        <p:sp>
          <p:nvSpPr>
            <p:cNvPr id="667" name="Shape 667"/>
            <p:cNvSpPr/>
            <p:nvPr/>
          </p:nvSpPr>
          <p:spPr>
            <a:xfrm>
              <a:off x="0" y="0"/>
              <a:ext cx="2384214" cy="541867"/>
            </a:xfrm>
            <a:prstGeom prst="roundRect">
              <a:avLst>
                <a:gd name="adj" fmla="val 11719"/>
              </a:avLst>
            </a:prstGeom>
            <a:solidFill>
              <a:srgbClr val="FBFA00"/>
            </a:solidFill>
            <a:ln w="12700" cap="flat">
              <a:solidFill>
                <a:srgbClr val="00032B"/>
              </a:solidFill>
              <a:prstDash val="solid"/>
              <a:round/>
            </a:ln>
            <a:effectLst/>
          </p:spPr>
          <p:txBody>
            <a:bodyPr wrap="square" lIns="54186" tIns="54186" rIns="54186" bIns="54186" numCol="1" anchor="ctr">
              <a:noAutofit/>
            </a:bodyPr>
            <a:lstStyle/>
            <a:p>
              <a:pPr lvl="0" algn="ctr" defTabSz="584200">
                <a:defRPr sz="54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+mj-lt"/>
                  <a:ea typeface="+mj-ea"/>
                  <a:cs typeface="+mj-cs"/>
                  <a:sym typeface="News Gothic MT"/>
                </a:defRPr>
              </a:pPr>
            </a:p>
          </p:txBody>
        </p:sp>
        <p:sp>
          <p:nvSpPr>
            <p:cNvPr id="668" name="Shape 668"/>
            <p:cNvSpPr/>
            <p:nvPr/>
          </p:nvSpPr>
          <p:spPr>
            <a:xfrm>
              <a:off x="499949" y="56216"/>
              <a:ext cx="1384315" cy="4294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4186" tIns="54186" rIns="54186" bIns="54186" numCol="1" anchor="ctr">
              <a:spAutoFit/>
            </a:bodyPr>
            <a:lstStyle>
              <a:lvl1pPr marL="52324" marR="52324" algn="ctr">
                <a:buClr>
                  <a:srgbClr val="00032B"/>
                </a:buClr>
                <a:buFont typeface="Arial"/>
                <a:defRPr b="1" sz="2200">
                  <a:solidFill>
                    <a:srgbClr val="00032B"/>
                  </a:solidFill>
                  <a:uFill>
                    <a:solidFill>
                      <a:srgbClr val="00032B"/>
                    </a:solidFill>
                  </a:uFill>
                  <a:latin typeface="+mn-lt"/>
                  <a:ea typeface="+mn-ea"/>
                  <a:cs typeface="+mn-cs"/>
                  <a:sym typeface="Arial"/>
                </a:defRPr>
              </a:lvl1pPr>
            </a:lstStyle>
            <a:p>
              <a:pPr lvl="0">
                <a:defRPr b="0" sz="1800">
                  <a:solidFill>
                    <a:srgbClr val="000000"/>
                  </a:solidFill>
                  <a:uFillTx/>
                </a:defRPr>
              </a:pPr>
              <a:r>
                <a:rPr b="1" sz="2200">
                  <a:solidFill>
                    <a:srgbClr val="00032B"/>
                  </a:solidFill>
                  <a:uFill>
                    <a:solidFill>
                      <a:srgbClr val="00032B"/>
                    </a:solidFill>
                  </a:uFill>
                </a:rPr>
                <a:t>Patrons?</a:t>
              </a:r>
            </a:p>
          </p:txBody>
        </p:sp>
      </p:grpSp>
      <p:sp>
        <p:nvSpPr>
          <p:cNvPr id="692" name="Shape 692"/>
          <p:cNvSpPr/>
          <p:nvPr/>
        </p:nvSpPr>
        <p:spPr>
          <a:xfrm>
            <a:off x="1318661" y="4196653"/>
            <a:ext cx="1907664" cy="7433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cubicBezTo>
                  <a:pt x="14400" y="7200"/>
                  <a:pt x="7200" y="14400"/>
                  <a:pt x="0" y="21600"/>
                </a:cubicBezTo>
              </a:path>
            </a:pathLst>
          </a:custGeom>
          <a:ln w="38100">
            <a:solidFill>
              <a:srgbClr val="0433FF"/>
            </a:solidFill>
            <a:round/>
          </a:ln>
        </p:spPr>
        <p:txBody>
          <a:bodyPr/>
          <a:lstStyle/>
          <a:p>
            <a:pPr lvl="0"/>
          </a:p>
        </p:txBody>
      </p:sp>
      <p:sp>
        <p:nvSpPr>
          <p:cNvPr id="693" name="Shape 693"/>
          <p:cNvSpPr/>
          <p:nvPr/>
        </p:nvSpPr>
        <p:spPr>
          <a:xfrm>
            <a:off x="4442119" y="4196653"/>
            <a:ext cx="1353300" cy="7433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cubicBezTo>
                  <a:pt x="7200" y="7200"/>
                  <a:pt x="14400" y="14400"/>
                  <a:pt x="21600" y="21600"/>
                </a:cubicBezTo>
              </a:path>
            </a:pathLst>
          </a:custGeom>
          <a:ln w="38100">
            <a:solidFill>
              <a:srgbClr val="0433FF"/>
            </a:solidFill>
            <a:round/>
          </a:ln>
        </p:spPr>
        <p:txBody>
          <a:bodyPr/>
          <a:lstStyle/>
          <a:p>
            <a:pPr lvl="0"/>
          </a:p>
        </p:txBody>
      </p:sp>
      <p:sp>
        <p:nvSpPr>
          <p:cNvPr id="694" name="Shape 694"/>
          <p:cNvSpPr/>
          <p:nvPr/>
        </p:nvSpPr>
        <p:spPr>
          <a:xfrm>
            <a:off x="3019829" y="4196653"/>
            <a:ext cx="668498" cy="7433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cubicBezTo>
                  <a:pt x="14400" y="7200"/>
                  <a:pt x="7200" y="14400"/>
                  <a:pt x="0" y="21600"/>
                </a:cubicBezTo>
              </a:path>
            </a:pathLst>
          </a:custGeom>
          <a:ln w="38100">
            <a:solidFill>
              <a:srgbClr val="0433FF"/>
            </a:solidFill>
            <a:round/>
          </a:ln>
        </p:spPr>
        <p:txBody>
          <a:bodyPr/>
          <a:lstStyle/>
          <a:p>
            <a:pPr lvl="0"/>
          </a:p>
        </p:txBody>
      </p:sp>
      <p:sp>
        <p:nvSpPr>
          <p:cNvPr id="673" name="Shape 673"/>
          <p:cNvSpPr/>
          <p:nvPr/>
        </p:nvSpPr>
        <p:spPr>
          <a:xfrm rot="20940000">
            <a:off x="1224186" y="4201663"/>
            <a:ext cx="903677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4186" tIns="54186" rIns="54186" bIns="54186">
            <a:spAutoFit/>
          </a:bodyPr>
          <a:lstStyle>
            <a:lvl1pPr>
              <a:buClr>
                <a:srgbClr val="00032B"/>
              </a:buClr>
              <a:buFont typeface="Arial"/>
              <a:defRPr i="1" sz="2400">
                <a:solidFill>
                  <a:srgbClr val="00032B"/>
                </a:solidFill>
                <a:uFill>
                  <a:solidFill>
                    <a:srgbClr val="00032B"/>
                  </a:solidFill>
                </a:u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 lvl="0">
              <a:defRPr i="0" sz="1800">
                <a:solidFill>
                  <a:srgbClr val="000000"/>
                </a:solidFill>
                <a:uFillTx/>
              </a:defRPr>
            </a:pPr>
            <a:r>
              <a:rPr i="1" sz="2400">
                <a:solidFill>
                  <a:srgbClr val="00032B"/>
                </a:solidFill>
                <a:uFill>
                  <a:solidFill>
                    <a:srgbClr val="00032B"/>
                  </a:solidFill>
                </a:uFill>
              </a:rPr>
              <a:t>None</a:t>
            </a:r>
          </a:p>
        </p:txBody>
      </p:sp>
      <p:sp>
        <p:nvSpPr>
          <p:cNvPr id="674" name="Shape 674"/>
          <p:cNvSpPr/>
          <p:nvPr/>
        </p:nvSpPr>
        <p:spPr>
          <a:xfrm rot="720000">
            <a:off x="5138304" y="4148929"/>
            <a:ext cx="65031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4186" tIns="54186" rIns="54186" bIns="54186">
            <a:spAutoFit/>
          </a:bodyPr>
          <a:lstStyle>
            <a:lvl1pPr>
              <a:buClr>
                <a:srgbClr val="00032B"/>
              </a:buClr>
              <a:buFont typeface="Arial"/>
              <a:defRPr i="1" sz="2400">
                <a:solidFill>
                  <a:srgbClr val="00032B"/>
                </a:solidFill>
                <a:uFill>
                  <a:solidFill>
                    <a:srgbClr val="00032B"/>
                  </a:solidFill>
                </a:u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 lvl="0">
              <a:defRPr i="0" sz="1800">
                <a:solidFill>
                  <a:srgbClr val="000000"/>
                </a:solidFill>
                <a:uFillTx/>
              </a:defRPr>
            </a:pPr>
            <a:r>
              <a:rPr i="1" sz="2400">
                <a:solidFill>
                  <a:srgbClr val="00032B"/>
                </a:solidFill>
                <a:uFill>
                  <a:solidFill>
                    <a:srgbClr val="00032B"/>
                  </a:solidFill>
                </a:uFill>
              </a:rPr>
              <a:t>Full</a:t>
            </a:r>
          </a:p>
        </p:txBody>
      </p:sp>
      <p:sp>
        <p:nvSpPr>
          <p:cNvPr id="675" name="Shape 675"/>
          <p:cNvSpPr/>
          <p:nvPr/>
        </p:nvSpPr>
        <p:spPr>
          <a:xfrm rot="19440000">
            <a:off x="3064515" y="4438013"/>
            <a:ext cx="975749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4186" tIns="54186" rIns="54186" bIns="54186">
            <a:spAutoFit/>
          </a:bodyPr>
          <a:lstStyle>
            <a:lvl1pPr>
              <a:buClr>
                <a:srgbClr val="00032B"/>
              </a:buClr>
              <a:buFont typeface="Arial"/>
              <a:defRPr i="1" sz="2400">
                <a:solidFill>
                  <a:srgbClr val="00032B"/>
                </a:solidFill>
                <a:uFill>
                  <a:solidFill>
                    <a:srgbClr val="00032B"/>
                  </a:solidFill>
                </a:u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 lvl="0">
              <a:defRPr i="0" sz="1800">
                <a:solidFill>
                  <a:srgbClr val="000000"/>
                </a:solidFill>
                <a:uFillTx/>
              </a:defRPr>
            </a:pPr>
            <a:r>
              <a:rPr i="1" sz="2400">
                <a:solidFill>
                  <a:srgbClr val="00032B"/>
                </a:solidFill>
                <a:uFill>
                  <a:solidFill>
                    <a:srgbClr val="00032B"/>
                  </a:solidFill>
                </a:uFill>
              </a:rPr>
              <a:t>Some</a:t>
            </a:r>
          </a:p>
        </p:txBody>
      </p:sp>
      <p:sp>
        <p:nvSpPr>
          <p:cNvPr id="676" name="Shape 676"/>
          <p:cNvSpPr/>
          <p:nvPr/>
        </p:nvSpPr>
        <p:spPr>
          <a:xfrm>
            <a:off x="2275840" y="2555804"/>
            <a:ext cx="3594383" cy="429434"/>
          </a:xfrm>
          <a:prstGeom prst="rect">
            <a:avLst/>
          </a:prstGeom>
          <a:solidFill>
            <a:srgbClr val="A8D2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4186" tIns="54186" rIns="54186" bIns="54186">
            <a:spAutoFit/>
          </a:bodyPr>
          <a:lstStyle>
            <a:lvl1pPr algn="ctr">
              <a:buClr>
                <a:srgbClr val="00032B"/>
              </a:buClr>
              <a:buFont typeface="Arial"/>
              <a:defRPr b="1" sz="2200">
                <a:solidFill>
                  <a:srgbClr val="00032B"/>
                </a:solidFill>
                <a:uFill>
                  <a:solidFill>
                    <a:srgbClr val="00032B"/>
                  </a:solidFill>
                </a:u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  <a:uFillTx/>
              </a:defRPr>
            </a:pPr>
            <a:r>
              <a:rPr b="1" sz="2200">
                <a:solidFill>
                  <a:srgbClr val="00032B"/>
                </a:solidFill>
                <a:uFill>
                  <a:solidFill>
                    <a:srgbClr val="00032B"/>
                  </a:solidFill>
                </a:uFill>
              </a:rPr>
              <a:t>X1, X3, X4, X6, X8, X12</a:t>
            </a:r>
          </a:p>
        </p:txBody>
      </p:sp>
      <p:sp>
        <p:nvSpPr>
          <p:cNvPr id="677" name="Shape 677"/>
          <p:cNvSpPr/>
          <p:nvPr/>
        </p:nvSpPr>
        <p:spPr>
          <a:xfrm>
            <a:off x="2275840" y="3034453"/>
            <a:ext cx="3594383" cy="429434"/>
          </a:xfrm>
          <a:prstGeom prst="rect">
            <a:avLst/>
          </a:prstGeom>
          <a:solidFill>
            <a:srgbClr val="FFA94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4186" tIns="54186" rIns="54186" bIns="54186">
            <a:spAutoFit/>
          </a:bodyPr>
          <a:lstStyle>
            <a:lvl1pPr algn="ctr">
              <a:buClr>
                <a:srgbClr val="00032B"/>
              </a:buClr>
              <a:buFont typeface="Arial"/>
              <a:defRPr b="1" sz="2200">
                <a:solidFill>
                  <a:srgbClr val="00032B"/>
                </a:solidFill>
                <a:uFill>
                  <a:solidFill>
                    <a:srgbClr val="00032B"/>
                  </a:solidFill>
                </a:u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  <a:uFillTx/>
              </a:defRPr>
            </a:pPr>
            <a:r>
              <a:rPr b="1" sz="2200">
                <a:solidFill>
                  <a:srgbClr val="00032B"/>
                </a:solidFill>
                <a:uFill>
                  <a:solidFill>
                    <a:srgbClr val="00032B"/>
                  </a:solidFill>
                </a:uFill>
              </a:rPr>
              <a:t>X2, X5, X7, X9, X10, X11</a:t>
            </a:r>
          </a:p>
        </p:txBody>
      </p:sp>
      <p:sp>
        <p:nvSpPr>
          <p:cNvPr id="678" name="Shape 678"/>
          <p:cNvSpPr/>
          <p:nvPr/>
        </p:nvSpPr>
        <p:spPr>
          <a:xfrm>
            <a:off x="108373" y="4940017"/>
            <a:ext cx="1318543" cy="429434"/>
          </a:xfrm>
          <a:prstGeom prst="rect">
            <a:avLst/>
          </a:prstGeom>
          <a:solidFill>
            <a:srgbClr val="FFA94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4186" tIns="54186" rIns="54186" bIns="54186">
            <a:spAutoFit/>
          </a:bodyPr>
          <a:lstStyle>
            <a:lvl1pPr algn="ctr">
              <a:buClr>
                <a:srgbClr val="00032B"/>
              </a:buClr>
              <a:buFont typeface="Arial"/>
              <a:defRPr b="1" sz="2200">
                <a:solidFill>
                  <a:srgbClr val="00032B"/>
                </a:solidFill>
                <a:uFill>
                  <a:solidFill>
                    <a:srgbClr val="00032B"/>
                  </a:solidFill>
                </a:u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  <a:uFillTx/>
              </a:defRPr>
            </a:pPr>
            <a:r>
              <a:rPr b="1" sz="2200">
                <a:solidFill>
                  <a:srgbClr val="00032B"/>
                </a:solidFill>
                <a:uFill>
                  <a:solidFill>
                    <a:srgbClr val="00032B"/>
                  </a:solidFill>
                </a:uFill>
              </a:rPr>
              <a:t>X7, X11</a:t>
            </a:r>
          </a:p>
        </p:txBody>
      </p:sp>
      <p:sp>
        <p:nvSpPr>
          <p:cNvPr id="679" name="Shape 679"/>
          <p:cNvSpPr/>
          <p:nvPr/>
        </p:nvSpPr>
        <p:spPr>
          <a:xfrm>
            <a:off x="4985173" y="5418666"/>
            <a:ext cx="2402276" cy="429434"/>
          </a:xfrm>
          <a:prstGeom prst="rect">
            <a:avLst/>
          </a:prstGeom>
          <a:solidFill>
            <a:srgbClr val="FFA94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4186" tIns="54186" rIns="54186" bIns="54186">
            <a:spAutoFit/>
          </a:bodyPr>
          <a:lstStyle>
            <a:lvl1pPr algn="ctr">
              <a:buClr>
                <a:srgbClr val="00032B"/>
              </a:buClr>
              <a:buFont typeface="Arial"/>
              <a:defRPr b="1" sz="2200">
                <a:solidFill>
                  <a:srgbClr val="00032B"/>
                </a:solidFill>
                <a:uFill>
                  <a:solidFill>
                    <a:srgbClr val="00032B"/>
                  </a:solidFill>
                </a:u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  <a:uFillTx/>
              </a:defRPr>
            </a:pPr>
            <a:r>
              <a:rPr b="1" sz="2200">
                <a:solidFill>
                  <a:srgbClr val="00032B"/>
                </a:solidFill>
                <a:uFill>
                  <a:solidFill>
                    <a:srgbClr val="00032B"/>
                  </a:solidFill>
                </a:uFill>
              </a:rPr>
              <a:t>X2, X5, X9, X10</a:t>
            </a:r>
          </a:p>
        </p:txBody>
      </p:sp>
      <p:sp>
        <p:nvSpPr>
          <p:cNvPr id="680" name="Shape 680"/>
          <p:cNvSpPr/>
          <p:nvPr/>
        </p:nvSpPr>
        <p:spPr>
          <a:xfrm>
            <a:off x="1733973" y="4940017"/>
            <a:ext cx="2185530" cy="429434"/>
          </a:xfrm>
          <a:prstGeom prst="rect">
            <a:avLst/>
          </a:prstGeom>
          <a:solidFill>
            <a:srgbClr val="A8D2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4186" tIns="54186" rIns="54186" bIns="54186">
            <a:spAutoFit/>
          </a:bodyPr>
          <a:lstStyle>
            <a:lvl1pPr algn="ctr">
              <a:buClr>
                <a:srgbClr val="00032B"/>
              </a:buClr>
              <a:buFont typeface="Arial"/>
              <a:defRPr b="1" sz="2200">
                <a:solidFill>
                  <a:srgbClr val="00032B"/>
                </a:solidFill>
                <a:uFill>
                  <a:solidFill>
                    <a:srgbClr val="00032B"/>
                  </a:solidFill>
                </a:u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  <a:uFillTx/>
              </a:defRPr>
            </a:pPr>
            <a:r>
              <a:rPr b="1" sz="2200">
                <a:solidFill>
                  <a:srgbClr val="00032B"/>
                </a:solidFill>
                <a:uFill>
                  <a:solidFill>
                    <a:srgbClr val="00032B"/>
                  </a:solidFill>
                </a:uFill>
              </a:rPr>
              <a:t>X1, X3, X6, X8</a:t>
            </a:r>
          </a:p>
        </p:txBody>
      </p:sp>
      <p:sp>
        <p:nvSpPr>
          <p:cNvPr id="681" name="Shape 681"/>
          <p:cNvSpPr/>
          <p:nvPr/>
        </p:nvSpPr>
        <p:spPr>
          <a:xfrm>
            <a:off x="4985173" y="4940017"/>
            <a:ext cx="2402276" cy="429434"/>
          </a:xfrm>
          <a:prstGeom prst="rect">
            <a:avLst/>
          </a:prstGeom>
          <a:solidFill>
            <a:srgbClr val="A8D2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4186" tIns="54186" rIns="54186" bIns="54186">
            <a:spAutoFit/>
          </a:bodyPr>
          <a:lstStyle>
            <a:lvl1pPr algn="ctr">
              <a:buClr>
                <a:srgbClr val="00032B"/>
              </a:buClr>
              <a:buFont typeface="Arial"/>
              <a:defRPr b="1" sz="2200">
                <a:solidFill>
                  <a:srgbClr val="00032B"/>
                </a:solidFill>
                <a:uFill>
                  <a:solidFill>
                    <a:srgbClr val="00032B"/>
                  </a:solidFill>
                </a:u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  <a:uFillTx/>
              </a:defRPr>
            </a:pPr>
            <a:r>
              <a:rPr b="1" sz="2200">
                <a:solidFill>
                  <a:srgbClr val="00032B"/>
                </a:solidFill>
                <a:uFill>
                  <a:solidFill>
                    <a:srgbClr val="00032B"/>
                  </a:solidFill>
                </a:uFill>
              </a:rPr>
              <a:t>X4, X12</a:t>
            </a:r>
          </a:p>
        </p:txBody>
      </p:sp>
      <p:grpSp>
        <p:nvGrpSpPr>
          <p:cNvPr id="684" name="Group 684"/>
          <p:cNvGrpSpPr/>
          <p:nvPr/>
        </p:nvGrpSpPr>
        <p:grpSpPr>
          <a:xfrm>
            <a:off x="2600959" y="6068906"/>
            <a:ext cx="1192108" cy="541868"/>
            <a:chOff x="0" y="0"/>
            <a:chExt cx="1192106" cy="541866"/>
          </a:xfrm>
        </p:grpSpPr>
        <p:sp>
          <p:nvSpPr>
            <p:cNvPr id="682" name="Shape 682"/>
            <p:cNvSpPr/>
            <p:nvPr/>
          </p:nvSpPr>
          <p:spPr>
            <a:xfrm>
              <a:off x="0" y="0"/>
              <a:ext cx="1192107" cy="541867"/>
            </a:xfrm>
            <a:prstGeom prst="rect">
              <a:avLst/>
            </a:prstGeom>
            <a:solidFill>
              <a:srgbClr val="00F900"/>
            </a:solidFill>
            <a:ln w="12700" cap="flat">
              <a:solidFill>
                <a:srgbClr val="00032B"/>
              </a:solidFill>
              <a:prstDash val="solid"/>
              <a:miter lim="400000"/>
            </a:ln>
            <a:effectLst/>
          </p:spPr>
          <p:txBody>
            <a:bodyPr wrap="square" lIns="54186" tIns="54186" rIns="54186" bIns="54186" numCol="1" anchor="ctr">
              <a:noAutofit/>
            </a:bodyPr>
            <a:lstStyle/>
            <a:p>
              <a:pPr lvl="0" algn="ctr" defTabSz="584200">
                <a:defRPr sz="54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+mj-lt"/>
                  <a:ea typeface="+mj-ea"/>
                  <a:cs typeface="+mj-cs"/>
                  <a:sym typeface="News Gothic MT"/>
                </a:defRPr>
              </a:pPr>
            </a:p>
          </p:txBody>
        </p:sp>
        <p:sp>
          <p:nvSpPr>
            <p:cNvPr id="683" name="Shape 683"/>
            <p:cNvSpPr/>
            <p:nvPr/>
          </p:nvSpPr>
          <p:spPr>
            <a:xfrm>
              <a:off x="319554" y="45296"/>
              <a:ext cx="552999" cy="4512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4186" tIns="54186" rIns="54186" bIns="54186" numCol="1" anchor="ctr">
              <a:spAutoFit/>
            </a:bodyPr>
            <a:lstStyle>
              <a:lvl1pPr algn="ctr">
                <a:buClr>
                  <a:srgbClr val="00032B"/>
                </a:buClr>
                <a:buFont typeface="Arial"/>
                <a:defRPr sz="2200">
                  <a:solidFill>
                    <a:srgbClr val="00032B"/>
                  </a:solidFill>
                  <a:uFill>
                    <a:solidFill>
                      <a:srgbClr val="00032B"/>
                    </a:solidFill>
                  </a:uFill>
                  <a:latin typeface="+mj-lt"/>
                  <a:ea typeface="+mj-ea"/>
                  <a:cs typeface="+mj-cs"/>
                  <a:sym typeface="News Gothic MT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uFillTx/>
                </a:defRPr>
              </a:pPr>
              <a:r>
                <a:rPr sz="2200">
                  <a:solidFill>
                    <a:srgbClr val="00032B"/>
                  </a:solidFill>
                  <a:uFill>
                    <a:solidFill>
                      <a:srgbClr val="00032B"/>
                    </a:solidFill>
                  </a:uFill>
                </a:rPr>
                <a:t>Yes</a:t>
              </a:r>
            </a:p>
          </p:txBody>
        </p:sp>
      </p:grpSp>
      <p:sp>
        <p:nvSpPr>
          <p:cNvPr id="695" name="Shape 695"/>
          <p:cNvSpPr/>
          <p:nvPr/>
        </p:nvSpPr>
        <p:spPr>
          <a:xfrm>
            <a:off x="2893819" y="5369436"/>
            <a:ext cx="216560" cy="6931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cubicBezTo>
                  <a:pt x="7200" y="7200"/>
                  <a:pt x="14400" y="14400"/>
                  <a:pt x="21600" y="21600"/>
                </a:cubicBezTo>
              </a:path>
            </a:pathLst>
          </a:custGeom>
          <a:ln w="38100">
            <a:solidFill>
              <a:srgbClr val="0433FF"/>
            </a:solidFill>
            <a:round/>
          </a:ln>
        </p:spPr>
        <p:txBody>
          <a:bodyPr/>
          <a:lstStyle/>
          <a:p>
            <a:pPr lvl="0"/>
          </a:p>
        </p:txBody>
      </p:sp>
      <p:sp>
        <p:nvSpPr>
          <p:cNvPr id="686" name="Shape 686"/>
          <p:cNvSpPr/>
          <p:nvPr/>
        </p:nvSpPr>
        <p:spPr>
          <a:xfrm>
            <a:off x="758613" y="5418666"/>
            <a:ext cx="54187" cy="650241"/>
          </a:xfrm>
          <a:prstGeom prst="line">
            <a:avLst/>
          </a:prstGeom>
          <a:ln w="38100">
            <a:solidFill>
              <a:srgbClr val="0433FF"/>
            </a:solidFill>
            <a:round/>
          </a:ln>
        </p:spPr>
        <p:txBody>
          <a:bodyPr lIns="54186" tIns="54186" rIns="54186" bIns="54186" anchor="ctr"/>
          <a:lstStyle/>
          <a:p>
            <a:pPr lvl="0" algn="ctr" defTabSz="584200">
              <a:defRPr sz="54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+mj-lt"/>
                <a:ea typeface="+mj-ea"/>
                <a:cs typeface="+mj-cs"/>
                <a:sym typeface="News Gothic MT"/>
              </a:defRPr>
            </a:pPr>
          </a:p>
        </p:txBody>
      </p:sp>
      <p:grpSp>
        <p:nvGrpSpPr>
          <p:cNvPr id="689" name="Group 689"/>
          <p:cNvGrpSpPr/>
          <p:nvPr/>
        </p:nvGrpSpPr>
        <p:grpSpPr>
          <a:xfrm>
            <a:off x="216746" y="6068906"/>
            <a:ext cx="1192108" cy="541868"/>
            <a:chOff x="0" y="0"/>
            <a:chExt cx="1192106" cy="541866"/>
          </a:xfrm>
        </p:grpSpPr>
        <p:sp>
          <p:nvSpPr>
            <p:cNvPr id="687" name="Shape 687"/>
            <p:cNvSpPr/>
            <p:nvPr/>
          </p:nvSpPr>
          <p:spPr>
            <a:xfrm>
              <a:off x="0" y="0"/>
              <a:ext cx="1192107" cy="541867"/>
            </a:xfrm>
            <a:prstGeom prst="rect">
              <a:avLst/>
            </a:prstGeom>
            <a:solidFill>
              <a:srgbClr val="FF2734"/>
            </a:solidFill>
            <a:ln w="12700" cap="flat">
              <a:solidFill>
                <a:srgbClr val="00032B"/>
              </a:solidFill>
              <a:prstDash val="solid"/>
              <a:miter lim="400000"/>
            </a:ln>
            <a:effectLst/>
          </p:spPr>
          <p:txBody>
            <a:bodyPr wrap="square" lIns="54186" tIns="54186" rIns="54186" bIns="54186" numCol="1" anchor="ctr">
              <a:noAutofit/>
            </a:bodyPr>
            <a:lstStyle/>
            <a:p>
              <a:pPr lvl="0" algn="ctr" defTabSz="584200">
                <a:defRPr sz="54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+mj-lt"/>
                  <a:ea typeface="+mj-ea"/>
                  <a:cs typeface="+mj-cs"/>
                  <a:sym typeface="News Gothic MT"/>
                </a:defRPr>
              </a:pPr>
            </a:p>
          </p:txBody>
        </p:sp>
        <p:sp>
          <p:nvSpPr>
            <p:cNvPr id="688" name="Shape 688"/>
            <p:cNvSpPr/>
            <p:nvPr/>
          </p:nvSpPr>
          <p:spPr>
            <a:xfrm>
              <a:off x="349295" y="45296"/>
              <a:ext cx="493517" cy="4512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4186" tIns="54186" rIns="54186" bIns="54186" numCol="1" anchor="ctr">
              <a:spAutoFit/>
            </a:bodyPr>
            <a:lstStyle>
              <a:lvl1pPr algn="ctr">
                <a:buClr>
                  <a:srgbClr val="00032B"/>
                </a:buClr>
                <a:buFont typeface="Arial"/>
                <a:defRPr sz="2200">
                  <a:solidFill>
                    <a:srgbClr val="00032B"/>
                  </a:solidFill>
                  <a:uFill>
                    <a:solidFill>
                      <a:srgbClr val="00032B"/>
                    </a:solidFill>
                  </a:uFill>
                  <a:latin typeface="+mj-lt"/>
                  <a:ea typeface="+mj-ea"/>
                  <a:cs typeface="+mj-cs"/>
                  <a:sym typeface="News Gothic MT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uFillTx/>
                </a:defRPr>
              </a:pPr>
              <a:r>
                <a:rPr sz="2200">
                  <a:solidFill>
                    <a:srgbClr val="00032B"/>
                  </a:solidFill>
                  <a:uFill>
                    <a:solidFill>
                      <a:srgbClr val="00032B"/>
                    </a:solidFill>
                  </a:uFill>
                </a:rPr>
                <a:t>No</a:t>
              </a:r>
            </a:p>
          </p:txBody>
        </p:sp>
      </p:grpSp>
      <p:sp>
        <p:nvSpPr>
          <p:cNvPr id="690" name="Shape 690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b="0" sz="1800">
                <a:solidFill>
                  <a:srgbClr val="000000"/>
                </a:solidFill>
                <a:uFillTx/>
              </a:defRPr>
            </a:pPr>
            <a:fld id="{86CB4B4D-7CA3-9044-876B-883B54F8677D}" type="slidenum">
              <a:rPr b="1" sz="900">
                <a:solidFill>
                  <a:srgbClr val="0048AA"/>
                </a:solidFill>
                <a:uFill>
                  <a:solidFill>
                    <a:srgbClr val="0048AA"/>
                  </a:solidFill>
                </a:uFill>
              </a:rPr>
            </a:fld>
          </a:p>
        </p:txBody>
      </p:sp>
      <p:sp>
        <p:nvSpPr>
          <p:cNvPr id="691" name="Shape 691"/>
          <p:cNvSpPr/>
          <p:nvPr/>
        </p:nvSpPr>
        <p:spPr>
          <a:xfrm>
            <a:off x="95214" y="4960211"/>
            <a:ext cx="3797195" cy="373200"/>
          </a:xfrm>
          <a:prstGeom prst="rect">
            <a:avLst/>
          </a:prstGeom>
          <a:solidFill>
            <a:srgbClr val="51A7F9">
              <a:alpha val="69293"/>
            </a:srgbClr>
          </a:solidFill>
          <a:ln w="50800">
            <a:solidFill>
              <a:srgbClr val="0433FF">
                <a:alpha val="69293"/>
              </a:srgbClr>
            </a:solidFill>
            <a:miter lim="400000"/>
          </a:ln>
        </p:spPr>
        <p:txBody>
          <a:bodyPr lIns="54186" tIns="54186" rIns="54186" bIns="54186" anchor="ctr"/>
          <a:lstStyle/>
          <a:p>
            <a:pPr lvl="0" algn="ctr" defTabSz="584200">
              <a:defRPr sz="54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+mj-lt"/>
                <a:ea typeface="+mj-ea"/>
                <a:cs typeface="+mj-cs"/>
                <a:sym typeface="News Gothic MT"/>
              </a:defRPr>
            </a:pPr>
          </a:p>
        </p:txBody>
      </p:sp>
    </p:spTree>
  </p:cSld>
  <p:clrMapOvr>
    <a:masterClrMapping/>
  </p:clrMapOvr>
  <p:transition spd="med" advClick="1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Shape 69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b="0" sz="1800">
                <a:solidFill>
                  <a:srgbClr val="000000"/>
                </a:solidFill>
                <a:uFillTx/>
              </a:defRPr>
            </a:pPr>
            <a:r>
              <a:rPr b="1" sz="5600">
                <a:solidFill>
                  <a:srgbClr val="29708A"/>
                </a:solidFill>
                <a:uFill>
                  <a:solidFill>
                    <a:srgbClr val="29708A"/>
                  </a:solidFill>
                </a:uFill>
              </a:rPr>
              <a:t>Restaurant Sample Set</a:t>
            </a:r>
          </a:p>
        </p:txBody>
      </p:sp>
      <p:grpSp>
        <p:nvGrpSpPr>
          <p:cNvPr id="700" name="Group 700"/>
          <p:cNvGrpSpPr/>
          <p:nvPr/>
        </p:nvGrpSpPr>
        <p:grpSpPr>
          <a:xfrm>
            <a:off x="776675" y="1733973"/>
            <a:ext cx="10295468" cy="4888090"/>
            <a:chOff x="0" y="0"/>
            <a:chExt cx="10295466" cy="4888088"/>
          </a:xfrm>
        </p:grpSpPr>
        <p:sp>
          <p:nvSpPr>
            <p:cNvPr id="698" name="Shape 698"/>
            <p:cNvSpPr/>
            <p:nvPr/>
          </p:nvSpPr>
          <p:spPr>
            <a:xfrm>
              <a:off x="0" y="0"/>
              <a:ext cx="10295467" cy="4888090"/>
            </a:xfrm>
            <a:prstGeom prst="rect">
              <a:avLst/>
            </a:prstGeom>
            <a:solidFill>
              <a:srgbClr val="FDFDC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</a:p>
          </p:txBody>
        </p:sp>
        <p:pic>
          <p:nvPicPr>
            <p:cNvPr id="699" name="image.pdf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10295467" cy="488809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701" name="Shape 701"/>
          <p:cNvSpPr/>
          <p:nvPr>
            <p:ph type="body" idx="1"/>
          </p:nvPr>
        </p:nvSpPr>
        <p:spPr>
          <a:xfrm>
            <a:off x="-79587" y="6937692"/>
            <a:ext cx="12509219" cy="2067349"/>
          </a:xfrm>
          <a:prstGeom prst="rect">
            <a:avLst/>
          </a:prstGeom>
        </p:spPr>
        <p:txBody>
          <a:bodyPr/>
          <a:lstStyle/>
          <a:p>
            <a:pPr lvl="0" marL="444499" indent="-404812">
              <a:buClr>
                <a:srgbClr val="FBFA00"/>
              </a:buClr>
              <a:buFont typeface="Wingdings"/>
              <a:buChar char=""/>
              <a:defRPr sz="1800">
                <a:solidFill>
                  <a:srgbClr val="000000"/>
                </a:solidFill>
                <a:uFillTx/>
              </a:defRPr>
            </a:pPr>
            <a:r>
              <a:rPr sz="3400">
                <a:solidFill>
                  <a:srgbClr val="002E7A"/>
                </a:solidFill>
                <a:uFill>
                  <a:solidFill>
                    <a:srgbClr val="002E7A"/>
                  </a:solidFill>
                </a:uFill>
              </a:rPr>
              <a:t>select next best attribute</a:t>
            </a:r>
            <a:endParaRPr sz="3400">
              <a:solidFill>
                <a:srgbClr val="002E7A"/>
              </a:solidFill>
              <a:uFill>
                <a:solidFill>
                  <a:srgbClr val="002E7A"/>
                </a:solidFill>
              </a:uFill>
            </a:endParaRPr>
          </a:p>
          <a:p>
            <a:pPr lvl="1" marL="839787" indent="-400050">
              <a:buClr>
                <a:srgbClr val="FF2734"/>
              </a:buClr>
              <a:buChar char=""/>
              <a:defRPr sz="1800">
                <a:solidFill>
                  <a:srgbClr val="000000"/>
                </a:solidFill>
                <a:uFillTx/>
              </a:defRPr>
            </a:pPr>
            <a:r>
              <a:rPr sz="2800">
                <a:solidFill>
                  <a:srgbClr val="0042AA"/>
                </a:solidFill>
                <a:uFill>
                  <a:solidFill>
                    <a:srgbClr val="0042AA"/>
                  </a:solidFill>
                </a:uFill>
              </a:rPr>
              <a:t>candidate 1: </a:t>
            </a:r>
            <a:r>
              <a:rPr i="1" sz="2800">
                <a:solidFill>
                  <a:srgbClr val="0042AA"/>
                </a:solidFill>
                <a:uFill>
                  <a:solidFill>
                    <a:srgbClr val="0042AA"/>
                  </a:solidFill>
                </a:uFill>
                <a:latin typeface="+mn-lt"/>
                <a:ea typeface="+mn-ea"/>
                <a:cs typeface="+mn-cs"/>
                <a:sym typeface="Arial"/>
              </a:rPr>
              <a:t>Hungry	No</a:t>
            </a:r>
            <a:r>
              <a:rPr sz="2800">
                <a:solidFill>
                  <a:srgbClr val="0042AA"/>
                </a:solidFill>
                <a:uFill>
                  <a:solidFill>
                    <a:srgbClr val="0042AA"/>
                  </a:solidFill>
                </a:uFill>
              </a:rPr>
              <a:t> in agreement with goal</a:t>
            </a:r>
            <a:endParaRPr sz="2800">
              <a:solidFill>
                <a:srgbClr val="0042AA"/>
              </a:solidFill>
              <a:uFill>
                <a:solidFill>
                  <a:srgbClr val="0042AA"/>
                </a:solidFill>
              </a:uFill>
            </a:endParaRPr>
          </a:p>
          <a:p>
            <a:pPr lvl="1" marL="839787" indent="-400050">
              <a:buClr>
                <a:srgbClr val="FF2734"/>
              </a:buClr>
              <a:buChar char=""/>
              <a:defRPr sz="1800">
                <a:solidFill>
                  <a:srgbClr val="000000"/>
                </a:solidFill>
                <a:uFillTx/>
              </a:defRPr>
            </a:pPr>
            <a:r>
              <a:rPr sz="2800">
                <a:solidFill>
                  <a:srgbClr val="0042AA"/>
                </a:solidFill>
                <a:uFill>
                  <a:solidFill>
                    <a:srgbClr val="0042AA"/>
                  </a:solidFill>
                </a:uFill>
              </a:rPr>
              <a:t>candidate 2: </a:t>
            </a:r>
            <a:r>
              <a:rPr i="1" sz="2800">
                <a:solidFill>
                  <a:srgbClr val="0042AA"/>
                </a:solidFill>
                <a:uFill>
                  <a:solidFill>
                    <a:srgbClr val="0042AA"/>
                  </a:solidFill>
                </a:uFill>
                <a:latin typeface="+mn-lt"/>
                <a:ea typeface="+mn-ea"/>
                <a:cs typeface="+mn-cs"/>
                <a:sym typeface="Arial"/>
              </a:rPr>
              <a:t>Type	</a:t>
            </a:r>
            <a:r>
              <a:rPr sz="2800">
                <a:solidFill>
                  <a:srgbClr val="0042AA"/>
                </a:solidFill>
                <a:uFill>
                  <a:solidFill>
                    <a:srgbClr val="0042AA"/>
                  </a:solidFill>
                </a:uFill>
              </a:rPr>
              <a:t>No values in agreement with goal</a:t>
            </a:r>
          </a:p>
        </p:txBody>
      </p:sp>
      <p:sp>
        <p:nvSpPr>
          <p:cNvPr id="702" name="Shape 702"/>
          <p:cNvSpPr/>
          <p:nvPr/>
        </p:nvSpPr>
        <p:spPr>
          <a:xfrm>
            <a:off x="2962204" y="7622257"/>
            <a:ext cx="1408854" cy="433495"/>
          </a:xfrm>
          <a:prstGeom prst="rect">
            <a:avLst/>
          </a:prstGeom>
          <a:ln w="50800">
            <a:solidFill>
              <a:srgbClr val="FBFA00"/>
            </a:solidFill>
            <a:miter lim="400000"/>
          </a:ln>
        </p:spPr>
        <p:txBody>
          <a:bodyPr lIns="54186" tIns="54186" rIns="54186" bIns="54186" anchor="ctr"/>
          <a:lstStyle/>
          <a:p>
            <a:pPr lvl="0" algn="ctr" defTabSz="584200">
              <a:defRPr sz="54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+mj-lt"/>
                <a:ea typeface="+mj-ea"/>
                <a:cs typeface="+mj-cs"/>
                <a:sym typeface="News Gothic MT"/>
              </a:defRPr>
            </a:pPr>
          </a:p>
        </p:txBody>
      </p:sp>
      <p:sp>
        <p:nvSpPr>
          <p:cNvPr id="703" name="Shape 703"/>
          <p:cNvSpPr/>
          <p:nvPr/>
        </p:nvSpPr>
        <p:spPr>
          <a:xfrm>
            <a:off x="4786488" y="2600959"/>
            <a:ext cx="758615" cy="325121"/>
          </a:xfrm>
          <a:prstGeom prst="rect">
            <a:avLst/>
          </a:prstGeom>
          <a:ln w="50800">
            <a:solidFill>
              <a:srgbClr val="FBFA00"/>
            </a:solidFill>
            <a:miter lim="400000"/>
          </a:ln>
        </p:spPr>
        <p:txBody>
          <a:bodyPr lIns="54186" tIns="54186" rIns="54186" bIns="54186" anchor="ctr"/>
          <a:lstStyle/>
          <a:p>
            <a:pPr lvl="0" algn="ctr" defTabSz="584200">
              <a:defRPr sz="54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+mj-lt"/>
                <a:ea typeface="+mj-ea"/>
                <a:cs typeface="+mj-cs"/>
                <a:sym typeface="News Gothic MT"/>
              </a:defRPr>
            </a:pPr>
          </a:p>
        </p:txBody>
      </p:sp>
      <p:sp>
        <p:nvSpPr>
          <p:cNvPr id="704" name="Shape 704"/>
          <p:cNvSpPr/>
          <p:nvPr/>
        </p:nvSpPr>
        <p:spPr>
          <a:xfrm>
            <a:off x="9446542" y="2600959"/>
            <a:ext cx="758614" cy="325121"/>
          </a:xfrm>
          <a:prstGeom prst="rect">
            <a:avLst/>
          </a:prstGeom>
          <a:ln w="50800">
            <a:solidFill>
              <a:srgbClr val="FBFA00"/>
            </a:solidFill>
            <a:miter lim="400000"/>
          </a:ln>
        </p:spPr>
        <p:txBody>
          <a:bodyPr lIns="54186" tIns="54186" rIns="54186" bIns="54186" anchor="ctr"/>
          <a:lstStyle/>
          <a:p>
            <a:pPr lvl="0" algn="ctr" defTabSz="584200">
              <a:defRPr sz="54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+mj-lt"/>
                <a:ea typeface="+mj-ea"/>
                <a:cs typeface="+mj-cs"/>
                <a:sym typeface="News Gothic MT"/>
              </a:defRPr>
            </a:pPr>
          </a:p>
        </p:txBody>
      </p:sp>
      <p:sp>
        <p:nvSpPr>
          <p:cNvPr id="705" name="Shape 705"/>
          <p:cNvSpPr/>
          <p:nvPr/>
        </p:nvSpPr>
        <p:spPr>
          <a:xfrm>
            <a:off x="4786488" y="3305386"/>
            <a:ext cx="758615" cy="325121"/>
          </a:xfrm>
          <a:prstGeom prst="rect">
            <a:avLst/>
          </a:prstGeom>
          <a:ln w="50800">
            <a:solidFill>
              <a:srgbClr val="FBFA00"/>
            </a:solidFill>
            <a:miter lim="400000"/>
          </a:ln>
        </p:spPr>
        <p:txBody>
          <a:bodyPr lIns="54186" tIns="54186" rIns="54186" bIns="54186" anchor="ctr"/>
          <a:lstStyle/>
          <a:p>
            <a:pPr lvl="0" algn="ctr" defTabSz="584200">
              <a:defRPr sz="54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+mj-lt"/>
                <a:ea typeface="+mj-ea"/>
                <a:cs typeface="+mj-cs"/>
                <a:sym typeface="News Gothic MT"/>
              </a:defRPr>
            </a:pPr>
          </a:p>
        </p:txBody>
      </p:sp>
      <p:sp>
        <p:nvSpPr>
          <p:cNvPr id="706" name="Shape 706"/>
          <p:cNvSpPr/>
          <p:nvPr/>
        </p:nvSpPr>
        <p:spPr>
          <a:xfrm>
            <a:off x="9446542" y="3305386"/>
            <a:ext cx="758614" cy="325121"/>
          </a:xfrm>
          <a:prstGeom prst="rect">
            <a:avLst/>
          </a:prstGeom>
          <a:ln w="50800">
            <a:solidFill>
              <a:srgbClr val="FBFA00"/>
            </a:solidFill>
            <a:miter lim="400000"/>
          </a:ln>
        </p:spPr>
        <p:txBody>
          <a:bodyPr lIns="54186" tIns="54186" rIns="54186" bIns="54186" anchor="ctr"/>
          <a:lstStyle/>
          <a:p>
            <a:pPr lvl="0" algn="ctr" defTabSz="584200">
              <a:defRPr sz="54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+mj-lt"/>
                <a:ea typeface="+mj-ea"/>
                <a:cs typeface="+mj-cs"/>
                <a:sym typeface="News Gothic MT"/>
              </a:defRPr>
            </a:pPr>
          </a:p>
        </p:txBody>
      </p:sp>
      <p:sp>
        <p:nvSpPr>
          <p:cNvPr id="707" name="Shape 707"/>
          <p:cNvSpPr/>
          <p:nvPr/>
        </p:nvSpPr>
        <p:spPr>
          <a:xfrm>
            <a:off x="4786488" y="4298808"/>
            <a:ext cx="758615" cy="325121"/>
          </a:xfrm>
          <a:prstGeom prst="rect">
            <a:avLst/>
          </a:prstGeom>
          <a:ln w="50800">
            <a:solidFill>
              <a:srgbClr val="FBFA00"/>
            </a:solidFill>
            <a:miter lim="400000"/>
          </a:ln>
        </p:spPr>
        <p:txBody>
          <a:bodyPr lIns="54186" tIns="54186" rIns="54186" bIns="54186" anchor="ctr"/>
          <a:lstStyle/>
          <a:p>
            <a:pPr lvl="0" algn="ctr" defTabSz="584200">
              <a:defRPr sz="54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+mj-lt"/>
                <a:ea typeface="+mj-ea"/>
                <a:cs typeface="+mj-cs"/>
                <a:sym typeface="News Gothic MT"/>
              </a:defRPr>
            </a:pPr>
          </a:p>
        </p:txBody>
      </p:sp>
      <p:sp>
        <p:nvSpPr>
          <p:cNvPr id="708" name="Shape 708"/>
          <p:cNvSpPr/>
          <p:nvPr/>
        </p:nvSpPr>
        <p:spPr>
          <a:xfrm>
            <a:off x="9446542" y="4298808"/>
            <a:ext cx="758614" cy="325121"/>
          </a:xfrm>
          <a:prstGeom prst="rect">
            <a:avLst/>
          </a:prstGeom>
          <a:ln w="50800">
            <a:solidFill>
              <a:srgbClr val="FBFA00"/>
            </a:solidFill>
            <a:miter lim="400000"/>
          </a:ln>
        </p:spPr>
        <p:txBody>
          <a:bodyPr lIns="54186" tIns="54186" rIns="54186" bIns="54186" anchor="ctr"/>
          <a:lstStyle/>
          <a:p>
            <a:pPr lvl="0" algn="ctr" defTabSz="584200">
              <a:defRPr sz="54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+mj-lt"/>
                <a:ea typeface="+mj-ea"/>
                <a:cs typeface="+mj-cs"/>
                <a:sym typeface="News Gothic MT"/>
              </a:defRPr>
            </a:pPr>
          </a:p>
        </p:txBody>
      </p:sp>
      <p:sp>
        <p:nvSpPr>
          <p:cNvPr id="709" name="Shape 709"/>
          <p:cNvSpPr/>
          <p:nvPr/>
        </p:nvSpPr>
        <p:spPr>
          <a:xfrm>
            <a:off x="4786488" y="4967111"/>
            <a:ext cx="758615" cy="325121"/>
          </a:xfrm>
          <a:prstGeom prst="rect">
            <a:avLst/>
          </a:prstGeom>
          <a:ln w="50800">
            <a:solidFill>
              <a:srgbClr val="FBFA00"/>
            </a:solidFill>
            <a:miter lim="400000"/>
          </a:ln>
        </p:spPr>
        <p:txBody>
          <a:bodyPr lIns="54186" tIns="54186" rIns="54186" bIns="54186" anchor="ctr"/>
          <a:lstStyle/>
          <a:p>
            <a:pPr lvl="0" algn="ctr" defTabSz="584200">
              <a:defRPr sz="54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+mj-lt"/>
                <a:ea typeface="+mj-ea"/>
                <a:cs typeface="+mj-cs"/>
                <a:sym typeface="News Gothic MT"/>
              </a:defRPr>
            </a:pPr>
          </a:p>
        </p:txBody>
      </p:sp>
      <p:sp>
        <p:nvSpPr>
          <p:cNvPr id="710" name="Shape 710"/>
          <p:cNvSpPr/>
          <p:nvPr/>
        </p:nvSpPr>
        <p:spPr>
          <a:xfrm>
            <a:off x="9446542" y="4967111"/>
            <a:ext cx="758614" cy="325121"/>
          </a:xfrm>
          <a:prstGeom prst="rect">
            <a:avLst/>
          </a:prstGeom>
          <a:ln w="50800">
            <a:solidFill>
              <a:srgbClr val="FBFA00"/>
            </a:solidFill>
            <a:miter lim="400000"/>
          </a:ln>
        </p:spPr>
        <p:txBody>
          <a:bodyPr lIns="54186" tIns="54186" rIns="54186" bIns="54186" anchor="ctr"/>
          <a:lstStyle/>
          <a:p>
            <a:pPr lvl="0" algn="ctr" defTabSz="584200">
              <a:defRPr sz="54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+mj-lt"/>
                <a:ea typeface="+mj-ea"/>
                <a:cs typeface="+mj-cs"/>
                <a:sym typeface="News Gothic MT"/>
              </a:defRPr>
            </a:pPr>
          </a:p>
        </p:txBody>
      </p:sp>
      <p:sp>
        <p:nvSpPr>
          <p:cNvPr id="711" name="Shape 711"/>
          <p:cNvSpPr/>
          <p:nvPr/>
        </p:nvSpPr>
        <p:spPr>
          <a:xfrm>
            <a:off x="4786488" y="4623928"/>
            <a:ext cx="758615" cy="325121"/>
          </a:xfrm>
          <a:prstGeom prst="rect">
            <a:avLst/>
          </a:prstGeom>
          <a:ln w="50800">
            <a:solidFill>
              <a:srgbClr val="FBFA00"/>
            </a:solidFill>
            <a:miter lim="400000"/>
          </a:ln>
        </p:spPr>
        <p:txBody>
          <a:bodyPr lIns="54186" tIns="54186" rIns="54186" bIns="54186" anchor="ctr"/>
          <a:lstStyle/>
          <a:p>
            <a:pPr lvl="0" algn="ctr" defTabSz="584200">
              <a:defRPr sz="54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+mj-lt"/>
                <a:ea typeface="+mj-ea"/>
                <a:cs typeface="+mj-cs"/>
                <a:sym typeface="News Gothic MT"/>
              </a:defRPr>
            </a:pPr>
          </a:p>
        </p:txBody>
      </p:sp>
      <p:sp>
        <p:nvSpPr>
          <p:cNvPr id="712" name="Shape 712"/>
          <p:cNvSpPr/>
          <p:nvPr/>
        </p:nvSpPr>
        <p:spPr>
          <a:xfrm>
            <a:off x="9446542" y="4623928"/>
            <a:ext cx="758614" cy="325121"/>
          </a:xfrm>
          <a:prstGeom prst="rect">
            <a:avLst/>
          </a:prstGeom>
          <a:ln w="50800">
            <a:solidFill>
              <a:srgbClr val="FBFA00"/>
            </a:solidFill>
            <a:miter lim="400000"/>
          </a:ln>
        </p:spPr>
        <p:txBody>
          <a:bodyPr lIns="54186" tIns="54186" rIns="54186" bIns="54186" anchor="ctr"/>
          <a:lstStyle/>
          <a:p>
            <a:pPr lvl="0" algn="ctr" defTabSz="584200">
              <a:defRPr sz="54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+mj-lt"/>
                <a:ea typeface="+mj-ea"/>
                <a:cs typeface="+mj-cs"/>
                <a:sym typeface="News Gothic MT"/>
              </a:defRPr>
            </a:pPr>
          </a:p>
        </p:txBody>
      </p:sp>
      <p:sp>
        <p:nvSpPr>
          <p:cNvPr id="713" name="Shape 713"/>
          <p:cNvSpPr/>
          <p:nvPr/>
        </p:nvSpPr>
        <p:spPr>
          <a:xfrm>
            <a:off x="4786488" y="5960533"/>
            <a:ext cx="758615" cy="325121"/>
          </a:xfrm>
          <a:prstGeom prst="rect">
            <a:avLst/>
          </a:prstGeom>
          <a:ln w="50800">
            <a:solidFill>
              <a:srgbClr val="FBFA00"/>
            </a:solidFill>
            <a:miter lim="400000"/>
          </a:ln>
        </p:spPr>
        <p:txBody>
          <a:bodyPr lIns="54186" tIns="54186" rIns="54186" bIns="54186" anchor="ctr"/>
          <a:lstStyle/>
          <a:p>
            <a:pPr lvl="0" algn="ctr" defTabSz="584200">
              <a:defRPr sz="54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+mj-lt"/>
                <a:ea typeface="+mj-ea"/>
                <a:cs typeface="+mj-cs"/>
                <a:sym typeface="News Gothic MT"/>
              </a:defRPr>
            </a:pPr>
          </a:p>
        </p:txBody>
      </p:sp>
      <p:sp>
        <p:nvSpPr>
          <p:cNvPr id="714" name="Shape 714"/>
          <p:cNvSpPr/>
          <p:nvPr/>
        </p:nvSpPr>
        <p:spPr>
          <a:xfrm>
            <a:off x="9446542" y="5960533"/>
            <a:ext cx="758614" cy="325121"/>
          </a:xfrm>
          <a:prstGeom prst="rect">
            <a:avLst/>
          </a:prstGeom>
          <a:ln w="50800">
            <a:solidFill>
              <a:srgbClr val="FBFA00"/>
            </a:solidFill>
            <a:miter lim="400000"/>
          </a:ln>
        </p:spPr>
        <p:txBody>
          <a:bodyPr lIns="54186" tIns="54186" rIns="54186" bIns="54186" anchor="ctr"/>
          <a:lstStyle/>
          <a:p>
            <a:pPr lvl="0" algn="ctr" defTabSz="584200">
              <a:defRPr sz="54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+mj-lt"/>
                <a:ea typeface="+mj-ea"/>
                <a:cs typeface="+mj-cs"/>
                <a:sym typeface="News Gothic MT"/>
              </a:defRPr>
            </a:pPr>
          </a:p>
        </p:txBody>
      </p:sp>
      <p:sp>
        <p:nvSpPr>
          <p:cNvPr id="715" name="Shape 715"/>
          <p:cNvSpPr/>
          <p:nvPr/>
        </p:nvSpPr>
        <p:spPr>
          <a:xfrm>
            <a:off x="758613" y="2600959"/>
            <a:ext cx="10295468" cy="325121"/>
          </a:xfrm>
          <a:prstGeom prst="rect">
            <a:avLst/>
          </a:prstGeom>
          <a:solidFill>
            <a:srgbClr val="51A7F9">
              <a:alpha val="69293"/>
            </a:srgbClr>
          </a:solidFill>
          <a:ln w="50800">
            <a:solidFill>
              <a:srgbClr val="0433FF">
                <a:alpha val="69293"/>
              </a:srgbClr>
            </a:solidFill>
            <a:miter lim="400000"/>
          </a:ln>
        </p:spPr>
        <p:txBody>
          <a:bodyPr lIns="54186" tIns="54186" rIns="54186" bIns="54186" anchor="ctr"/>
          <a:lstStyle/>
          <a:p>
            <a:pPr lvl="0" algn="ctr" defTabSz="584200">
              <a:defRPr sz="54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+mj-lt"/>
                <a:ea typeface="+mj-ea"/>
                <a:cs typeface="+mj-cs"/>
                <a:sym typeface="News Gothic MT"/>
              </a:defRPr>
            </a:pPr>
          </a:p>
        </p:txBody>
      </p:sp>
      <p:sp>
        <p:nvSpPr>
          <p:cNvPr id="716" name="Shape 716"/>
          <p:cNvSpPr/>
          <p:nvPr/>
        </p:nvSpPr>
        <p:spPr>
          <a:xfrm>
            <a:off x="758613" y="3305386"/>
            <a:ext cx="10295468" cy="325121"/>
          </a:xfrm>
          <a:prstGeom prst="rect">
            <a:avLst/>
          </a:prstGeom>
          <a:solidFill>
            <a:srgbClr val="51A7F9">
              <a:alpha val="69293"/>
            </a:srgbClr>
          </a:solidFill>
          <a:ln w="50800">
            <a:solidFill>
              <a:srgbClr val="0433FF">
                <a:alpha val="69293"/>
              </a:srgbClr>
            </a:solidFill>
            <a:miter lim="400000"/>
          </a:ln>
        </p:spPr>
        <p:txBody>
          <a:bodyPr lIns="54186" tIns="54186" rIns="54186" bIns="54186" anchor="ctr"/>
          <a:lstStyle/>
          <a:p>
            <a:pPr lvl="0" algn="ctr" defTabSz="584200">
              <a:defRPr sz="54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+mj-lt"/>
                <a:ea typeface="+mj-ea"/>
                <a:cs typeface="+mj-cs"/>
                <a:sym typeface="News Gothic MT"/>
              </a:defRPr>
            </a:pPr>
          </a:p>
        </p:txBody>
      </p:sp>
      <p:sp>
        <p:nvSpPr>
          <p:cNvPr id="717" name="Shape 717"/>
          <p:cNvSpPr/>
          <p:nvPr/>
        </p:nvSpPr>
        <p:spPr>
          <a:xfrm>
            <a:off x="758613" y="4298808"/>
            <a:ext cx="10295468" cy="325121"/>
          </a:xfrm>
          <a:prstGeom prst="rect">
            <a:avLst/>
          </a:prstGeom>
          <a:solidFill>
            <a:srgbClr val="51A7F9">
              <a:alpha val="69293"/>
            </a:srgbClr>
          </a:solidFill>
          <a:ln w="50800">
            <a:solidFill>
              <a:srgbClr val="0433FF">
                <a:alpha val="69293"/>
              </a:srgbClr>
            </a:solidFill>
            <a:miter lim="400000"/>
          </a:ln>
        </p:spPr>
        <p:txBody>
          <a:bodyPr lIns="54186" tIns="54186" rIns="54186" bIns="54186" anchor="ctr"/>
          <a:lstStyle/>
          <a:p>
            <a:pPr lvl="0" algn="ctr" defTabSz="584200">
              <a:defRPr sz="54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+mj-lt"/>
                <a:ea typeface="+mj-ea"/>
                <a:cs typeface="+mj-cs"/>
                <a:sym typeface="News Gothic MT"/>
              </a:defRPr>
            </a:pPr>
          </a:p>
        </p:txBody>
      </p:sp>
      <p:sp>
        <p:nvSpPr>
          <p:cNvPr id="718" name="Shape 718"/>
          <p:cNvSpPr/>
          <p:nvPr/>
        </p:nvSpPr>
        <p:spPr>
          <a:xfrm>
            <a:off x="758613" y="4641991"/>
            <a:ext cx="10295468" cy="325121"/>
          </a:xfrm>
          <a:prstGeom prst="rect">
            <a:avLst/>
          </a:prstGeom>
          <a:solidFill>
            <a:srgbClr val="51A7F9">
              <a:alpha val="69293"/>
            </a:srgbClr>
          </a:solidFill>
          <a:ln w="50800">
            <a:solidFill>
              <a:srgbClr val="0433FF">
                <a:alpha val="69293"/>
              </a:srgbClr>
            </a:solidFill>
            <a:miter lim="400000"/>
          </a:ln>
        </p:spPr>
        <p:txBody>
          <a:bodyPr lIns="54186" tIns="54186" rIns="54186" bIns="54186" anchor="ctr"/>
          <a:lstStyle/>
          <a:p>
            <a:pPr lvl="0" algn="ctr" defTabSz="584200">
              <a:defRPr sz="54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+mj-lt"/>
                <a:ea typeface="+mj-ea"/>
                <a:cs typeface="+mj-cs"/>
                <a:sym typeface="News Gothic MT"/>
              </a:defRPr>
            </a:pPr>
          </a:p>
        </p:txBody>
      </p:sp>
      <p:sp>
        <p:nvSpPr>
          <p:cNvPr id="719" name="Shape 719"/>
          <p:cNvSpPr/>
          <p:nvPr/>
        </p:nvSpPr>
        <p:spPr>
          <a:xfrm>
            <a:off x="758613" y="4967111"/>
            <a:ext cx="10295468" cy="325121"/>
          </a:xfrm>
          <a:prstGeom prst="rect">
            <a:avLst/>
          </a:prstGeom>
          <a:solidFill>
            <a:srgbClr val="51A7F9">
              <a:alpha val="69293"/>
            </a:srgbClr>
          </a:solidFill>
          <a:ln w="50800">
            <a:solidFill>
              <a:srgbClr val="0433FF">
                <a:alpha val="69293"/>
              </a:srgbClr>
            </a:solidFill>
            <a:miter lim="400000"/>
          </a:ln>
        </p:spPr>
        <p:txBody>
          <a:bodyPr lIns="54186" tIns="54186" rIns="54186" bIns="54186" anchor="ctr"/>
          <a:lstStyle/>
          <a:p>
            <a:pPr lvl="0" algn="ctr" defTabSz="584200">
              <a:defRPr sz="54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+mj-lt"/>
                <a:ea typeface="+mj-ea"/>
                <a:cs typeface="+mj-cs"/>
                <a:sym typeface="News Gothic MT"/>
              </a:defRPr>
            </a:pPr>
          </a:p>
        </p:txBody>
      </p:sp>
      <p:sp>
        <p:nvSpPr>
          <p:cNvPr id="720" name="Shape 720"/>
          <p:cNvSpPr/>
          <p:nvPr/>
        </p:nvSpPr>
        <p:spPr>
          <a:xfrm>
            <a:off x="758613" y="5960533"/>
            <a:ext cx="10295468" cy="325121"/>
          </a:xfrm>
          <a:prstGeom prst="rect">
            <a:avLst/>
          </a:prstGeom>
          <a:solidFill>
            <a:srgbClr val="51A7F9">
              <a:alpha val="69293"/>
            </a:srgbClr>
          </a:solidFill>
          <a:ln w="50800">
            <a:solidFill>
              <a:srgbClr val="0433FF">
                <a:alpha val="69293"/>
              </a:srgbClr>
            </a:solidFill>
            <a:miter lim="400000"/>
          </a:ln>
        </p:spPr>
        <p:txBody>
          <a:bodyPr lIns="54186" tIns="54186" rIns="54186" bIns="54186" anchor="ctr"/>
          <a:lstStyle/>
          <a:p>
            <a:pPr lvl="0" algn="ctr" defTabSz="584200">
              <a:defRPr sz="54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+mj-lt"/>
                <a:ea typeface="+mj-ea"/>
                <a:cs typeface="+mj-cs"/>
                <a:sym typeface="News Gothic MT"/>
              </a:defRPr>
            </a:pPr>
          </a:p>
        </p:txBody>
      </p:sp>
      <p:sp>
        <p:nvSpPr>
          <p:cNvPr id="721" name="Shape 721"/>
          <p:cNvSpPr/>
          <p:nvPr/>
        </p:nvSpPr>
        <p:spPr>
          <a:xfrm>
            <a:off x="3883377" y="3955626"/>
            <a:ext cx="903112" cy="343183"/>
          </a:xfrm>
          <a:prstGeom prst="rect">
            <a:avLst/>
          </a:prstGeom>
          <a:ln w="50800">
            <a:solidFill>
              <a:srgbClr val="FBFA00"/>
            </a:solidFill>
            <a:miter lim="400000"/>
          </a:ln>
        </p:spPr>
        <p:txBody>
          <a:bodyPr lIns="54186" tIns="54186" rIns="54186" bIns="54186" anchor="ctr"/>
          <a:lstStyle/>
          <a:p>
            <a:pPr lvl="0" algn="ctr" defTabSz="584200">
              <a:defRPr sz="54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+mj-lt"/>
                <a:ea typeface="+mj-ea"/>
                <a:cs typeface="+mj-cs"/>
                <a:sym typeface="News Gothic MT"/>
              </a:defRPr>
            </a:pPr>
          </a:p>
        </p:txBody>
      </p:sp>
      <p:sp>
        <p:nvSpPr>
          <p:cNvPr id="722" name="Shape 722"/>
          <p:cNvSpPr/>
          <p:nvPr/>
        </p:nvSpPr>
        <p:spPr>
          <a:xfrm>
            <a:off x="9464604" y="3955626"/>
            <a:ext cx="903112" cy="343183"/>
          </a:xfrm>
          <a:prstGeom prst="rect">
            <a:avLst/>
          </a:prstGeom>
          <a:ln w="50800">
            <a:solidFill>
              <a:srgbClr val="FBFA00"/>
            </a:solidFill>
            <a:miter lim="400000"/>
          </a:ln>
        </p:spPr>
        <p:txBody>
          <a:bodyPr lIns="54186" tIns="54186" rIns="54186" bIns="54186" anchor="ctr"/>
          <a:lstStyle/>
          <a:p>
            <a:pPr lvl="0" algn="ctr" defTabSz="584200">
              <a:defRPr sz="54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+mj-lt"/>
                <a:ea typeface="+mj-ea"/>
                <a:cs typeface="+mj-cs"/>
                <a:sym typeface="News Gothic MT"/>
              </a:defRPr>
            </a:pPr>
          </a:p>
        </p:txBody>
      </p:sp>
      <p:sp>
        <p:nvSpPr>
          <p:cNvPr id="723" name="Shape 723"/>
          <p:cNvSpPr/>
          <p:nvPr/>
        </p:nvSpPr>
        <p:spPr>
          <a:xfrm>
            <a:off x="3865315" y="5292231"/>
            <a:ext cx="903112" cy="343183"/>
          </a:xfrm>
          <a:prstGeom prst="rect">
            <a:avLst/>
          </a:prstGeom>
          <a:ln w="50800">
            <a:solidFill>
              <a:srgbClr val="FBFA00"/>
            </a:solidFill>
            <a:miter lim="400000"/>
          </a:ln>
        </p:spPr>
        <p:txBody>
          <a:bodyPr lIns="54186" tIns="54186" rIns="54186" bIns="54186" anchor="ctr"/>
          <a:lstStyle/>
          <a:p>
            <a:pPr lvl="0" algn="ctr" defTabSz="584200">
              <a:defRPr sz="54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+mj-lt"/>
                <a:ea typeface="+mj-ea"/>
                <a:cs typeface="+mj-cs"/>
                <a:sym typeface="News Gothic MT"/>
              </a:defRPr>
            </a:pPr>
          </a:p>
        </p:txBody>
      </p:sp>
      <p:sp>
        <p:nvSpPr>
          <p:cNvPr id="724" name="Shape 724"/>
          <p:cNvSpPr/>
          <p:nvPr/>
        </p:nvSpPr>
        <p:spPr>
          <a:xfrm>
            <a:off x="9446542" y="5292231"/>
            <a:ext cx="903112" cy="343183"/>
          </a:xfrm>
          <a:prstGeom prst="rect">
            <a:avLst/>
          </a:prstGeom>
          <a:ln w="50800">
            <a:solidFill>
              <a:srgbClr val="FBFA00"/>
            </a:solidFill>
            <a:miter lim="400000"/>
          </a:ln>
        </p:spPr>
        <p:txBody>
          <a:bodyPr lIns="54186" tIns="54186" rIns="54186" bIns="54186" anchor="ctr"/>
          <a:lstStyle/>
          <a:p>
            <a:pPr lvl="0" algn="ctr" defTabSz="584200">
              <a:defRPr sz="54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+mj-lt"/>
                <a:ea typeface="+mj-ea"/>
                <a:cs typeface="+mj-cs"/>
                <a:sym typeface="News Gothic MT"/>
              </a:defRPr>
            </a:pPr>
          </a:p>
        </p:txBody>
      </p:sp>
      <p:sp>
        <p:nvSpPr>
          <p:cNvPr id="725" name="Shape 725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b="0" sz="1800">
                <a:solidFill>
                  <a:srgbClr val="000000"/>
                </a:solidFill>
                <a:uFillTx/>
              </a:defRPr>
            </a:pPr>
            <a:fld id="{86CB4B4D-7CA3-9044-876B-883B54F8677D}" type="slidenum">
              <a:rPr b="1" sz="900">
                <a:solidFill>
                  <a:srgbClr val="0048AA"/>
                </a:solidFill>
                <a:uFill>
                  <a:solidFill>
                    <a:srgbClr val="0048AA"/>
                  </a:solidFill>
                </a:uFill>
              </a:rPr>
            </a:fld>
          </a:p>
        </p:txBody>
      </p:sp>
    </p:spTree>
  </p:cSld>
  <p:clrMapOvr>
    <a:masterClrMapping/>
  </p:clrMapOvr>
  <p:transition spd="med" advClick="1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Shape 727"/>
          <p:cNvSpPr/>
          <p:nvPr>
            <p:ph type="title"/>
          </p:nvPr>
        </p:nvSpPr>
        <p:spPr>
          <a:xfrm>
            <a:off x="781190" y="-1"/>
            <a:ext cx="11437905" cy="2207444"/>
          </a:xfrm>
          <a:prstGeom prst="rect">
            <a:avLst/>
          </a:prstGeom>
        </p:spPr>
        <p:txBody>
          <a:bodyPr/>
          <a:lstStyle/>
          <a:p>
            <a:pPr lvl="0">
              <a:defRPr b="0" sz="1800">
                <a:solidFill>
                  <a:srgbClr val="000000"/>
                </a:solidFill>
                <a:uFillTx/>
              </a:defRPr>
            </a:pPr>
            <a:r>
              <a:rPr b="1" sz="5600">
                <a:solidFill>
                  <a:srgbClr val="29708A"/>
                </a:solidFill>
                <a:uFill>
                  <a:solidFill>
                    <a:srgbClr val="29708A"/>
                  </a:solidFill>
                </a:uFill>
              </a:rPr>
              <a:t>Partial Decision Tree</a:t>
            </a:r>
          </a:p>
        </p:txBody>
      </p:sp>
      <p:sp>
        <p:nvSpPr>
          <p:cNvPr id="728" name="Shape 728"/>
          <p:cNvSpPr/>
          <p:nvPr>
            <p:ph type="body" idx="1"/>
          </p:nvPr>
        </p:nvSpPr>
        <p:spPr>
          <a:xfrm>
            <a:off x="7515620" y="2293902"/>
            <a:ext cx="5307450" cy="6791396"/>
          </a:xfrm>
          <a:prstGeom prst="rect">
            <a:avLst/>
          </a:prstGeom>
        </p:spPr>
        <p:txBody>
          <a:bodyPr/>
          <a:lstStyle/>
          <a:p>
            <a:pPr lvl="0" marL="481300" indent="-441613">
              <a:buClr>
                <a:srgbClr val="FBFA00"/>
              </a:buClr>
              <a:buFont typeface="Wingdings"/>
              <a:buChar char=""/>
              <a:defRPr sz="1800">
                <a:solidFill>
                  <a:srgbClr val="000000"/>
                </a:solidFill>
                <a:uFillTx/>
              </a:defRPr>
            </a:pPr>
            <a:r>
              <a:rPr i="1" sz="3400">
                <a:solidFill>
                  <a:srgbClr val="002E7A"/>
                </a:solidFill>
                <a:uFill>
                  <a:solidFill>
                    <a:srgbClr val="002E7A"/>
                  </a:solidFill>
                </a:uFill>
                <a:latin typeface="+mn-lt"/>
                <a:ea typeface="+mn-ea"/>
                <a:cs typeface="+mn-cs"/>
                <a:sym typeface="Arial"/>
              </a:rPr>
              <a:t>Hungry</a:t>
            </a:r>
            <a:r>
              <a:rPr sz="3400">
                <a:solidFill>
                  <a:srgbClr val="002E7A"/>
                </a:solidFill>
                <a:uFill>
                  <a:solidFill>
                    <a:srgbClr val="002E7A"/>
                  </a:solidFill>
                </a:uFill>
              </a:rPr>
              <a:t> needs further discrimination only for the </a:t>
            </a:r>
            <a:r>
              <a:rPr i="1" sz="3400">
                <a:solidFill>
                  <a:srgbClr val="002E7A"/>
                </a:solidFill>
                <a:uFill>
                  <a:solidFill>
                    <a:srgbClr val="002E7A"/>
                  </a:solidFill>
                </a:uFill>
                <a:latin typeface="+mn-lt"/>
                <a:ea typeface="+mn-ea"/>
                <a:cs typeface="+mn-cs"/>
                <a:sym typeface="Arial"/>
              </a:rPr>
              <a:t>Yes</a:t>
            </a:r>
            <a:r>
              <a:rPr sz="3400">
                <a:solidFill>
                  <a:srgbClr val="002E7A"/>
                </a:solidFill>
                <a:uFill>
                  <a:solidFill>
                    <a:srgbClr val="002E7A"/>
                  </a:solidFill>
                </a:uFill>
              </a:rPr>
              <a:t> value</a:t>
            </a:r>
            <a:endParaRPr sz="3400">
              <a:solidFill>
                <a:srgbClr val="002E7A"/>
              </a:solidFill>
              <a:uFill>
                <a:solidFill>
                  <a:srgbClr val="002E7A"/>
                </a:solidFill>
              </a:uFill>
            </a:endParaRPr>
          </a:p>
          <a:p>
            <a:pPr lvl="0" marL="481300" indent="-441613">
              <a:buClr>
                <a:srgbClr val="FBFA00"/>
              </a:buClr>
              <a:buFont typeface="Wingdings"/>
              <a:buChar char=""/>
              <a:defRPr sz="1800">
                <a:solidFill>
                  <a:srgbClr val="000000"/>
                </a:solidFill>
                <a:uFillTx/>
              </a:defRPr>
            </a:pPr>
            <a:r>
              <a:rPr i="1" sz="3400">
                <a:solidFill>
                  <a:srgbClr val="002E7A"/>
                </a:solidFill>
                <a:uFill>
                  <a:solidFill>
                    <a:srgbClr val="002E7A"/>
                  </a:solidFill>
                </a:uFill>
                <a:latin typeface="+mn-lt"/>
                <a:ea typeface="+mn-ea"/>
                <a:cs typeface="+mn-cs"/>
                <a:sym typeface="Arial"/>
              </a:rPr>
              <a:t>No</a:t>
            </a:r>
            <a:r>
              <a:rPr sz="3400">
                <a:solidFill>
                  <a:srgbClr val="002E7A"/>
                </a:solidFill>
                <a:uFill>
                  <a:solidFill>
                    <a:srgbClr val="002E7A"/>
                  </a:solidFill>
                </a:uFill>
              </a:rPr>
              <a:t> agrees with the </a:t>
            </a:r>
            <a:r>
              <a:rPr i="1" sz="3400">
                <a:solidFill>
                  <a:srgbClr val="002E7A"/>
                </a:solidFill>
                <a:uFill>
                  <a:solidFill>
                    <a:srgbClr val="002E7A"/>
                  </a:solidFill>
                </a:uFill>
                <a:latin typeface="+mn-lt"/>
                <a:ea typeface="+mn-ea"/>
                <a:cs typeface="+mn-cs"/>
                <a:sym typeface="Arial"/>
              </a:rPr>
              <a:t>WillWait </a:t>
            </a:r>
            <a:r>
              <a:rPr sz="3400">
                <a:solidFill>
                  <a:srgbClr val="002E7A"/>
                </a:solidFill>
                <a:uFill>
                  <a:solidFill>
                    <a:srgbClr val="002E7A"/>
                  </a:solidFill>
                </a:uFill>
              </a:rPr>
              <a:t>goal predicate</a:t>
            </a:r>
            <a:endParaRPr sz="3400">
              <a:solidFill>
                <a:srgbClr val="002E7A"/>
              </a:solidFill>
              <a:uFill>
                <a:solidFill>
                  <a:srgbClr val="002E7A"/>
                </a:solidFill>
              </a:uFill>
            </a:endParaRPr>
          </a:p>
          <a:p>
            <a:pPr lvl="0" marL="481300" indent="-441613">
              <a:buClr>
                <a:srgbClr val="FBFA00"/>
              </a:buClr>
              <a:buFont typeface="Wingdings"/>
              <a:buChar char=""/>
              <a:defRPr sz="1800">
                <a:solidFill>
                  <a:srgbClr val="000000"/>
                </a:solidFill>
                <a:uFillTx/>
              </a:defRPr>
            </a:pPr>
            <a:r>
              <a:rPr sz="3400">
                <a:solidFill>
                  <a:srgbClr val="002E7A"/>
                </a:solidFill>
                <a:uFill>
                  <a:solidFill>
                    <a:srgbClr val="002E7A"/>
                  </a:solidFill>
                </a:uFill>
              </a:rPr>
              <a:t>the next step will be performed on the remaining samples for the </a:t>
            </a:r>
            <a:r>
              <a:rPr i="1" sz="3400">
                <a:solidFill>
                  <a:srgbClr val="002E7A"/>
                </a:solidFill>
                <a:uFill>
                  <a:solidFill>
                    <a:srgbClr val="002E7A"/>
                  </a:solidFill>
                </a:uFill>
                <a:latin typeface="+mn-lt"/>
                <a:ea typeface="+mn-ea"/>
                <a:cs typeface="+mn-cs"/>
                <a:sym typeface="Arial"/>
              </a:rPr>
              <a:t>Yes </a:t>
            </a:r>
            <a:r>
              <a:rPr sz="3400">
                <a:solidFill>
                  <a:srgbClr val="002E7A"/>
                </a:solidFill>
                <a:uFill>
                  <a:solidFill>
                    <a:srgbClr val="002E7A"/>
                  </a:solidFill>
                </a:uFill>
              </a:rPr>
              <a:t>value of </a:t>
            </a:r>
            <a:r>
              <a:rPr i="1" sz="3400">
                <a:solidFill>
                  <a:srgbClr val="002E7A"/>
                </a:solidFill>
                <a:uFill>
                  <a:solidFill>
                    <a:srgbClr val="002E7A"/>
                  </a:solidFill>
                </a:uFill>
                <a:latin typeface="+mn-lt"/>
                <a:ea typeface="+mn-ea"/>
                <a:cs typeface="+mn-cs"/>
                <a:sym typeface="Arial"/>
              </a:rPr>
              <a:t>Hungry</a:t>
            </a:r>
            <a:r>
              <a:rPr sz="3400">
                <a:solidFill>
                  <a:srgbClr val="002E7A"/>
                </a:solidFill>
                <a:uFill>
                  <a:solidFill>
                    <a:srgbClr val="002E7A"/>
                  </a:solidFill>
                </a:uFill>
              </a:rPr>
              <a:t>	</a:t>
            </a:r>
          </a:p>
        </p:txBody>
      </p:sp>
      <p:sp>
        <p:nvSpPr>
          <p:cNvPr id="729" name="Shape 729"/>
          <p:cNvSpPr/>
          <p:nvPr/>
        </p:nvSpPr>
        <p:spPr>
          <a:xfrm>
            <a:off x="-1" y="2167466"/>
            <a:ext cx="7387450" cy="7026206"/>
          </a:xfrm>
          <a:prstGeom prst="rect">
            <a:avLst/>
          </a:prstGeom>
          <a:solidFill>
            <a:srgbClr val="FDFDC5"/>
          </a:solidFill>
          <a:ln w="25400">
            <a:solidFill/>
            <a:miter lim="400000"/>
          </a:ln>
        </p:spPr>
        <p:txBody>
          <a:bodyPr lIns="54186" tIns="54186" rIns="54186" bIns="54186" anchor="ctr"/>
          <a:lstStyle/>
          <a:p>
            <a:pPr lvl="0" algn="ctr" defTabSz="584200">
              <a:defRPr sz="54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+mj-lt"/>
                <a:ea typeface="+mj-ea"/>
                <a:cs typeface="+mj-cs"/>
                <a:sym typeface="News Gothic MT"/>
              </a:defRPr>
            </a:pPr>
          </a:p>
        </p:txBody>
      </p:sp>
      <p:grpSp>
        <p:nvGrpSpPr>
          <p:cNvPr id="732" name="Group 732"/>
          <p:cNvGrpSpPr/>
          <p:nvPr/>
        </p:nvGrpSpPr>
        <p:grpSpPr>
          <a:xfrm>
            <a:off x="2745457" y="3648568"/>
            <a:ext cx="2384215" cy="541868"/>
            <a:chOff x="0" y="0"/>
            <a:chExt cx="2384213" cy="541866"/>
          </a:xfrm>
        </p:grpSpPr>
        <p:sp>
          <p:nvSpPr>
            <p:cNvPr id="730" name="Shape 730"/>
            <p:cNvSpPr/>
            <p:nvPr/>
          </p:nvSpPr>
          <p:spPr>
            <a:xfrm>
              <a:off x="0" y="0"/>
              <a:ext cx="2384214" cy="541867"/>
            </a:xfrm>
            <a:prstGeom prst="roundRect">
              <a:avLst>
                <a:gd name="adj" fmla="val 11719"/>
              </a:avLst>
            </a:prstGeom>
            <a:solidFill>
              <a:srgbClr val="FBFA00"/>
            </a:solidFill>
            <a:ln w="12700" cap="flat">
              <a:solidFill>
                <a:srgbClr val="00032B"/>
              </a:solidFill>
              <a:prstDash val="solid"/>
              <a:round/>
            </a:ln>
            <a:effectLst/>
          </p:spPr>
          <p:txBody>
            <a:bodyPr wrap="square" lIns="54186" tIns="54186" rIns="54186" bIns="54186" numCol="1" anchor="ctr">
              <a:noAutofit/>
            </a:bodyPr>
            <a:lstStyle/>
            <a:p>
              <a:pPr lvl="0" algn="ctr" defTabSz="584200">
                <a:defRPr sz="54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+mj-lt"/>
                  <a:ea typeface="+mj-ea"/>
                  <a:cs typeface="+mj-cs"/>
                  <a:sym typeface="News Gothic MT"/>
                </a:defRPr>
              </a:pPr>
            </a:p>
          </p:txBody>
        </p:sp>
        <p:sp>
          <p:nvSpPr>
            <p:cNvPr id="731" name="Shape 731"/>
            <p:cNvSpPr/>
            <p:nvPr/>
          </p:nvSpPr>
          <p:spPr>
            <a:xfrm>
              <a:off x="499949" y="56216"/>
              <a:ext cx="1384315" cy="4294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4186" tIns="54186" rIns="54186" bIns="54186" numCol="1" anchor="ctr">
              <a:spAutoFit/>
            </a:bodyPr>
            <a:lstStyle>
              <a:lvl1pPr marL="52324" marR="52324" algn="ctr">
                <a:buClr>
                  <a:srgbClr val="00032B"/>
                </a:buClr>
                <a:buFont typeface="Arial"/>
                <a:defRPr b="1" sz="2200">
                  <a:solidFill>
                    <a:srgbClr val="00032B"/>
                  </a:solidFill>
                  <a:uFill>
                    <a:solidFill>
                      <a:srgbClr val="00032B"/>
                    </a:solidFill>
                  </a:uFill>
                  <a:latin typeface="+mn-lt"/>
                  <a:ea typeface="+mn-ea"/>
                  <a:cs typeface="+mn-cs"/>
                  <a:sym typeface="Arial"/>
                </a:defRPr>
              </a:lvl1pPr>
            </a:lstStyle>
            <a:p>
              <a:pPr lvl="0">
                <a:defRPr b="0" sz="1800">
                  <a:solidFill>
                    <a:srgbClr val="000000"/>
                  </a:solidFill>
                  <a:uFillTx/>
                </a:defRPr>
              </a:pPr>
              <a:r>
                <a:rPr b="1" sz="2200">
                  <a:solidFill>
                    <a:srgbClr val="00032B"/>
                  </a:solidFill>
                  <a:uFill>
                    <a:solidFill>
                      <a:srgbClr val="00032B"/>
                    </a:solidFill>
                  </a:uFill>
                </a:rPr>
                <a:t>Patrons?</a:t>
              </a:r>
            </a:p>
          </p:txBody>
        </p:sp>
      </p:grpSp>
      <p:sp>
        <p:nvSpPr>
          <p:cNvPr id="770" name="Shape 770"/>
          <p:cNvSpPr/>
          <p:nvPr/>
        </p:nvSpPr>
        <p:spPr>
          <a:xfrm>
            <a:off x="1318661" y="4196653"/>
            <a:ext cx="1907664" cy="7433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cubicBezTo>
                  <a:pt x="14400" y="7200"/>
                  <a:pt x="7200" y="14400"/>
                  <a:pt x="0" y="21600"/>
                </a:cubicBezTo>
              </a:path>
            </a:pathLst>
          </a:custGeom>
          <a:ln w="38100">
            <a:solidFill>
              <a:srgbClr val="0433FF"/>
            </a:solidFill>
            <a:round/>
          </a:ln>
        </p:spPr>
        <p:txBody>
          <a:bodyPr/>
          <a:lstStyle/>
          <a:p>
            <a:pPr lvl="0"/>
          </a:p>
        </p:txBody>
      </p:sp>
      <p:sp>
        <p:nvSpPr>
          <p:cNvPr id="771" name="Shape 771"/>
          <p:cNvSpPr/>
          <p:nvPr/>
        </p:nvSpPr>
        <p:spPr>
          <a:xfrm>
            <a:off x="4442119" y="4196653"/>
            <a:ext cx="1353300" cy="7433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cubicBezTo>
                  <a:pt x="7200" y="7200"/>
                  <a:pt x="14400" y="14400"/>
                  <a:pt x="21600" y="21600"/>
                </a:cubicBezTo>
              </a:path>
            </a:pathLst>
          </a:custGeom>
          <a:ln w="38100">
            <a:solidFill>
              <a:srgbClr val="0433FF"/>
            </a:solidFill>
            <a:round/>
          </a:ln>
        </p:spPr>
        <p:txBody>
          <a:bodyPr/>
          <a:lstStyle/>
          <a:p>
            <a:pPr lvl="0"/>
          </a:p>
        </p:txBody>
      </p:sp>
      <p:sp>
        <p:nvSpPr>
          <p:cNvPr id="772" name="Shape 772"/>
          <p:cNvSpPr/>
          <p:nvPr/>
        </p:nvSpPr>
        <p:spPr>
          <a:xfrm>
            <a:off x="3019829" y="4196653"/>
            <a:ext cx="668498" cy="7433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cubicBezTo>
                  <a:pt x="14400" y="7200"/>
                  <a:pt x="7200" y="14400"/>
                  <a:pt x="0" y="21600"/>
                </a:cubicBezTo>
              </a:path>
            </a:pathLst>
          </a:custGeom>
          <a:ln w="38100">
            <a:solidFill>
              <a:srgbClr val="0433FF"/>
            </a:solidFill>
            <a:round/>
          </a:ln>
        </p:spPr>
        <p:txBody>
          <a:bodyPr/>
          <a:lstStyle/>
          <a:p>
            <a:pPr lvl="0"/>
          </a:p>
        </p:txBody>
      </p:sp>
      <p:sp>
        <p:nvSpPr>
          <p:cNvPr id="736" name="Shape 736"/>
          <p:cNvSpPr/>
          <p:nvPr/>
        </p:nvSpPr>
        <p:spPr>
          <a:xfrm rot="20940000">
            <a:off x="1224186" y="4201663"/>
            <a:ext cx="903677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4186" tIns="54186" rIns="54186" bIns="54186">
            <a:spAutoFit/>
          </a:bodyPr>
          <a:lstStyle>
            <a:lvl1pPr>
              <a:buClr>
                <a:srgbClr val="00032B"/>
              </a:buClr>
              <a:buFont typeface="Arial"/>
              <a:defRPr i="1" sz="2400">
                <a:solidFill>
                  <a:srgbClr val="00032B"/>
                </a:solidFill>
                <a:uFill>
                  <a:solidFill>
                    <a:srgbClr val="00032B"/>
                  </a:solidFill>
                </a:u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 lvl="0">
              <a:defRPr i="0" sz="1800">
                <a:solidFill>
                  <a:srgbClr val="000000"/>
                </a:solidFill>
                <a:uFillTx/>
              </a:defRPr>
            </a:pPr>
            <a:r>
              <a:rPr i="1" sz="2400">
                <a:solidFill>
                  <a:srgbClr val="00032B"/>
                </a:solidFill>
                <a:uFill>
                  <a:solidFill>
                    <a:srgbClr val="00032B"/>
                  </a:solidFill>
                </a:uFill>
              </a:rPr>
              <a:t>None</a:t>
            </a:r>
          </a:p>
        </p:txBody>
      </p:sp>
      <p:sp>
        <p:nvSpPr>
          <p:cNvPr id="737" name="Shape 737"/>
          <p:cNvSpPr/>
          <p:nvPr/>
        </p:nvSpPr>
        <p:spPr>
          <a:xfrm rot="720000">
            <a:off x="5138304" y="4148929"/>
            <a:ext cx="65031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4186" tIns="54186" rIns="54186" bIns="54186">
            <a:spAutoFit/>
          </a:bodyPr>
          <a:lstStyle>
            <a:lvl1pPr>
              <a:buClr>
                <a:srgbClr val="00032B"/>
              </a:buClr>
              <a:buFont typeface="Arial"/>
              <a:defRPr i="1" sz="2400">
                <a:solidFill>
                  <a:srgbClr val="00032B"/>
                </a:solidFill>
                <a:uFill>
                  <a:solidFill>
                    <a:srgbClr val="00032B"/>
                  </a:solidFill>
                </a:u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 lvl="0">
              <a:defRPr i="0" sz="1800">
                <a:solidFill>
                  <a:srgbClr val="000000"/>
                </a:solidFill>
                <a:uFillTx/>
              </a:defRPr>
            </a:pPr>
            <a:r>
              <a:rPr i="1" sz="2400">
                <a:solidFill>
                  <a:srgbClr val="00032B"/>
                </a:solidFill>
                <a:uFill>
                  <a:solidFill>
                    <a:srgbClr val="00032B"/>
                  </a:solidFill>
                </a:uFill>
              </a:rPr>
              <a:t>Full</a:t>
            </a:r>
          </a:p>
        </p:txBody>
      </p:sp>
      <p:sp>
        <p:nvSpPr>
          <p:cNvPr id="738" name="Shape 738"/>
          <p:cNvSpPr/>
          <p:nvPr/>
        </p:nvSpPr>
        <p:spPr>
          <a:xfrm rot="19440000">
            <a:off x="3064515" y="4438013"/>
            <a:ext cx="975749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4186" tIns="54186" rIns="54186" bIns="54186">
            <a:spAutoFit/>
          </a:bodyPr>
          <a:lstStyle>
            <a:lvl1pPr>
              <a:buClr>
                <a:srgbClr val="00032B"/>
              </a:buClr>
              <a:buFont typeface="Arial"/>
              <a:defRPr i="1" sz="2400">
                <a:solidFill>
                  <a:srgbClr val="00032B"/>
                </a:solidFill>
                <a:uFill>
                  <a:solidFill>
                    <a:srgbClr val="00032B"/>
                  </a:solidFill>
                </a:u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 lvl="0">
              <a:defRPr i="0" sz="1800">
                <a:solidFill>
                  <a:srgbClr val="000000"/>
                </a:solidFill>
                <a:uFillTx/>
              </a:defRPr>
            </a:pPr>
            <a:r>
              <a:rPr i="1" sz="2400">
                <a:solidFill>
                  <a:srgbClr val="00032B"/>
                </a:solidFill>
                <a:uFill>
                  <a:solidFill>
                    <a:srgbClr val="00032B"/>
                  </a:solidFill>
                </a:uFill>
              </a:rPr>
              <a:t>Some</a:t>
            </a:r>
          </a:p>
        </p:txBody>
      </p:sp>
      <p:sp>
        <p:nvSpPr>
          <p:cNvPr id="739" name="Shape 739"/>
          <p:cNvSpPr/>
          <p:nvPr/>
        </p:nvSpPr>
        <p:spPr>
          <a:xfrm>
            <a:off x="2275840" y="2619022"/>
            <a:ext cx="3594383" cy="429433"/>
          </a:xfrm>
          <a:prstGeom prst="rect">
            <a:avLst/>
          </a:prstGeom>
          <a:solidFill>
            <a:srgbClr val="A8D2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4186" tIns="54186" rIns="54186" bIns="54186">
            <a:spAutoFit/>
          </a:bodyPr>
          <a:lstStyle>
            <a:lvl1pPr algn="ctr">
              <a:buClr>
                <a:srgbClr val="00032B"/>
              </a:buClr>
              <a:buFont typeface="Arial"/>
              <a:defRPr b="1" sz="2200">
                <a:solidFill>
                  <a:srgbClr val="00032B"/>
                </a:solidFill>
                <a:uFill>
                  <a:solidFill>
                    <a:srgbClr val="00032B"/>
                  </a:solidFill>
                </a:u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  <a:uFillTx/>
              </a:defRPr>
            </a:pPr>
            <a:r>
              <a:rPr b="1" sz="2200">
                <a:solidFill>
                  <a:srgbClr val="00032B"/>
                </a:solidFill>
                <a:uFill>
                  <a:solidFill>
                    <a:srgbClr val="00032B"/>
                  </a:solidFill>
                </a:uFill>
              </a:rPr>
              <a:t>X1, X3, X4, X6, X8, X12</a:t>
            </a:r>
          </a:p>
        </p:txBody>
      </p:sp>
      <p:sp>
        <p:nvSpPr>
          <p:cNvPr id="740" name="Shape 740"/>
          <p:cNvSpPr/>
          <p:nvPr/>
        </p:nvSpPr>
        <p:spPr>
          <a:xfrm>
            <a:off x="2275840" y="3097671"/>
            <a:ext cx="3594383" cy="429433"/>
          </a:xfrm>
          <a:prstGeom prst="rect">
            <a:avLst/>
          </a:prstGeom>
          <a:solidFill>
            <a:srgbClr val="FFA94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4186" tIns="54186" rIns="54186" bIns="54186">
            <a:spAutoFit/>
          </a:bodyPr>
          <a:lstStyle>
            <a:lvl1pPr algn="ctr">
              <a:buClr>
                <a:srgbClr val="00032B"/>
              </a:buClr>
              <a:buFont typeface="Arial"/>
              <a:defRPr b="1" sz="2200">
                <a:solidFill>
                  <a:srgbClr val="00032B"/>
                </a:solidFill>
                <a:uFill>
                  <a:solidFill>
                    <a:srgbClr val="00032B"/>
                  </a:solidFill>
                </a:u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  <a:uFillTx/>
              </a:defRPr>
            </a:pPr>
            <a:r>
              <a:rPr b="1" sz="2200">
                <a:solidFill>
                  <a:srgbClr val="00032B"/>
                </a:solidFill>
                <a:uFill>
                  <a:solidFill>
                    <a:srgbClr val="00032B"/>
                  </a:solidFill>
                </a:uFill>
              </a:rPr>
              <a:t>X2, X5, X7, X9, X10, X11</a:t>
            </a:r>
          </a:p>
        </p:txBody>
      </p:sp>
      <p:sp>
        <p:nvSpPr>
          <p:cNvPr id="741" name="Shape 741"/>
          <p:cNvSpPr/>
          <p:nvPr/>
        </p:nvSpPr>
        <p:spPr>
          <a:xfrm>
            <a:off x="108373" y="4940017"/>
            <a:ext cx="1318543" cy="429434"/>
          </a:xfrm>
          <a:prstGeom prst="rect">
            <a:avLst/>
          </a:prstGeom>
          <a:solidFill>
            <a:srgbClr val="FFA94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4186" tIns="54186" rIns="54186" bIns="54186">
            <a:spAutoFit/>
          </a:bodyPr>
          <a:lstStyle>
            <a:lvl1pPr algn="ctr">
              <a:buClr>
                <a:srgbClr val="00032B"/>
              </a:buClr>
              <a:buFont typeface="Arial"/>
              <a:defRPr b="1" sz="2200">
                <a:solidFill>
                  <a:srgbClr val="00032B"/>
                </a:solidFill>
                <a:uFill>
                  <a:solidFill>
                    <a:srgbClr val="00032B"/>
                  </a:solidFill>
                </a:u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  <a:uFillTx/>
              </a:defRPr>
            </a:pPr>
            <a:r>
              <a:rPr b="1" sz="2200">
                <a:solidFill>
                  <a:srgbClr val="00032B"/>
                </a:solidFill>
                <a:uFill>
                  <a:solidFill>
                    <a:srgbClr val="00032B"/>
                  </a:solidFill>
                </a:uFill>
              </a:rPr>
              <a:t>X7, X11</a:t>
            </a:r>
          </a:p>
        </p:txBody>
      </p:sp>
      <p:sp>
        <p:nvSpPr>
          <p:cNvPr id="742" name="Shape 742"/>
          <p:cNvSpPr/>
          <p:nvPr/>
        </p:nvSpPr>
        <p:spPr>
          <a:xfrm>
            <a:off x="4985173" y="5418666"/>
            <a:ext cx="2402276" cy="429434"/>
          </a:xfrm>
          <a:prstGeom prst="rect">
            <a:avLst/>
          </a:prstGeom>
          <a:solidFill>
            <a:srgbClr val="FFA94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4186" tIns="54186" rIns="54186" bIns="54186">
            <a:spAutoFit/>
          </a:bodyPr>
          <a:lstStyle>
            <a:lvl1pPr algn="ctr">
              <a:buClr>
                <a:srgbClr val="00032B"/>
              </a:buClr>
              <a:buFont typeface="Arial"/>
              <a:defRPr b="1" sz="2200">
                <a:solidFill>
                  <a:srgbClr val="00032B"/>
                </a:solidFill>
                <a:uFill>
                  <a:solidFill>
                    <a:srgbClr val="00032B"/>
                  </a:solidFill>
                </a:u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  <a:uFillTx/>
              </a:defRPr>
            </a:pPr>
            <a:r>
              <a:rPr b="1" sz="2200">
                <a:solidFill>
                  <a:srgbClr val="00032B"/>
                </a:solidFill>
                <a:uFill>
                  <a:solidFill>
                    <a:srgbClr val="00032B"/>
                  </a:solidFill>
                </a:uFill>
              </a:rPr>
              <a:t>X2, X5, X9, X10</a:t>
            </a:r>
          </a:p>
        </p:txBody>
      </p:sp>
      <p:sp>
        <p:nvSpPr>
          <p:cNvPr id="743" name="Shape 743"/>
          <p:cNvSpPr/>
          <p:nvPr/>
        </p:nvSpPr>
        <p:spPr>
          <a:xfrm>
            <a:off x="1733973" y="4940017"/>
            <a:ext cx="2185530" cy="429434"/>
          </a:xfrm>
          <a:prstGeom prst="rect">
            <a:avLst/>
          </a:prstGeom>
          <a:solidFill>
            <a:srgbClr val="A8D2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4186" tIns="54186" rIns="54186" bIns="54186">
            <a:spAutoFit/>
          </a:bodyPr>
          <a:lstStyle>
            <a:lvl1pPr algn="ctr">
              <a:buClr>
                <a:srgbClr val="00032B"/>
              </a:buClr>
              <a:buFont typeface="Arial"/>
              <a:defRPr b="1" sz="2200">
                <a:solidFill>
                  <a:srgbClr val="00032B"/>
                </a:solidFill>
                <a:uFill>
                  <a:solidFill>
                    <a:srgbClr val="00032B"/>
                  </a:solidFill>
                </a:u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  <a:uFillTx/>
              </a:defRPr>
            </a:pPr>
            <a:r>
              <a:rPr b="1" sz="2200">
                <a:solidFill>
                  <a:srgbClr val="00032B"/>
                </a:solidFill>
                <a:uFill>
                  <a:solidFill>
                    <a:srgbClr val="00032B"/>
                  </a:solidFill>
                </a:uFill>
              </a:rPr>
              <a:t>X1, X3, X6, X8</a:t>
            </a:r>
          </a:p>
        </p:txBody>
      </p:sp>
      <p:sp>
        <p:nvSpPr>
          <p:cNvPr id="744" name="Shape 744"/>
          <p:cNvSpPr/>
          <p:nvPr/>
        </p:nvSpPr>
        <p:spPr>
          <a:xfrm>
            <a:off x="4985173" y="4940017"/>
            <a:ext cx="2402276" cy="429434"/>
          </a:xfrm>
          <a:prstGeom prst="rect">
            <a:avLst/>
          </a:prstGeom>
          <a:solidFill>
            <a:srgbClr val="A8D2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4186" tIns="54186" rIns="54186" bIns="54186">
            <a:spAutoFit/>
          </a:bodyPr>
          <a:lstStyle>
            <a:lvl1pPr algn="ctr">
              <a:buClr>
                <a:srgbClr val="00032B"/>
              </a:buClr>
              <a:buFont typeface="Arial"/>
              <a:defRPr b="1" sz="2200">
                <a:solidFill>
                  <a:srgbClr val="00032B"/>
                </a:solidFill>
                <a:uFill>
                  <a:solidFill>
                    <a:srgbClr val="00032B"/>
                  </a:solidFill>
                </a:u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  <a:uFillTx/>
              </a:defRPr>
            </a:pPr>
            <a:r>
              <a:rPr b="1" sz="2200">
                <a:solidFill>
                  <a:srgbClr val="00032B"/>
                </a:solidFill>
                <a:uFill>
                  <a:solidFill>
                    <a:srgbClr val="00032B"/>
                  </a:solidFill>
                </a:uFill>
              </a:rPr>
              <a:t>X4, X12</a:t>
            </a:r>
          </a:p>
        </p:txBody>
      </p:sp>
      <p:grpSp>
        <p:nvGrpSpPr>
          <p:cNvPr id="747" name="Group 747"/>
          <p:cNvGrpSpPr/>
          <p:nvPr/>
        </p:nvGrpSpPr>
        <p:grpSpPr>
          <a:xfrm>
            <a:off x="162559" y="5960533"/>
            <a:ext cx="1192108" cy="541868"/>
            <a:chOff x="0" y="0"/>
            <a:chExt cx="1192106" cy="541866"/>
          </a:xfrm>
        </p:grpSpPr>
        <p:sp>
          <p:nvSpPr>
            <p:cNvPr id="745" name="Shape 745"/>
            <p:cNvSpPr/>
            <p:nvPr/>
          </p:nvSpPr>
          <p:spPr>
            <a:xfrm>
              <a:off x="0" y="0"/>
              <a:ext cx="1192107" cy="541867"/>
            </a:xfrm>
            <a:prstGeom prst="rect">
              <a:avLst/>
            </a:prstGeom>
            <a:solidFill>
              <a:srgbClr val="00F900"/>
            </a:solidFill>
            <a:ln w="12700" cap="flat">
              <a:solidFill>
                <a:srgbClr val="00032B"/>
              </a:solidFill>
              <a:prstDash val="solid"/>
              <a:miter lim="400000"/>
            </a:ln>
            <a:effectLst/>
          </p:spPr>
          <p:txBody>
            <a:bodyPr wrap="square" lIns="54186" tIns="54186" rIns="54186" bIns="54186" numCol="1" anchor="ctr">
              <a:noAutofit/>
            </a:bodyPr>
            <a:lstStyle/>
            <a:p>
              <a:pPr lvl="0" algn="ctr" defTabSz="584200">
                <a:defRPr sz="54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+mj-lt"/>
                  <a:ea typeface="+mj-ea"/>
                  <a:cs typeface="+mj-cs"/>
                  <a:sym typeface="News Gothic MT"/>
                </a:defRPr>
              </a:pPr>
            </a:p>
          </p:txBody>
        </p:sp>
        <p:sp>
          <p:nvSpPr>
            <p:cNvPr id="746" name="Shape 746"/>
            <p:cNvSpPr/>
            <p:nvPr/>
          </p:nvSpPr>
          <p:spPr>
            <a:xfrm>
              <a:off x="319554" y="45296"/>
              <a:ext cx="552999" cy="4512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4186" tIns="54186" rIns="54186" bIns="54186" numCol="1" anchor="ctr">
              <a:spAutoFit/>
            </a:bodyPr>
            <a:lstStyle>
              <a:lvl1pPr algn="ctr">
                <a:buClr>
                  <a:srgbClr val="00032B"/>
                </a:buClr>
                <a:buFont typeface="Arial"/>
                <a:defRPr sz="2200">
                  <a:solidFill>
                    <a:srgbClr val="00032B"/>
                  </a:solidFill>
                  <a:uFill>
                    <a:solidFill>
                      <a:srgbClr val="00032B"/>
                    </a:solidFill>
                  </a:uFill>
                  <a:latin typeface="+mj-lt"/>
                  <a:ea typeface="+mj-ea"/>
                  <a:cs typeface="+mj-cs"/>
                  <a:sym typeface="News Gothic MT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uFillTx/>
                </a:defRPr>
              </a:pPr>
              <a:r>
                <a:rPr sz="2200">
                  <a:solidFill>
                    <a:srgbClr val="00032B"/>
                  </a:solidFill>
                  <a:uFill>
                    <a:solidFill>
                      <a:srgbClr val="00032B"/>
                    </a:solidFill>
                  </a:uFill>
                </a:rPr>
                <a:t>Yes</a:t>
              </a:r>
            </a:p>
          </p:txBody>
        </p:sp>
      </p:grpSp>
      <p:sp>
        <p:nvSpPr>
          <p:cNvPr id="773" name="Shape 773"/>
          <p:cNvSpPr/>
          <p:nvPr/>
        </p:nvSpPr>
        <p:spPr>
          <a:xfrm>
            <a:off x="760938" y="5369436"/>
            <a:ext cx="4906" cy="5847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cubicBezTo>
                  <a:pt x="14400" y="7200"/>
                  <a:pt x="7200" y="14400"/>
                  <a:pt x="0" y="21600"/>
                </a:cubicBezTo>
              </a:path>
            </a:pathLst>
          </a:custGeom>
          <a:ln w="38100">
            <a:solidFill>
              <a:srgbClr val="0433FF"/>
            </a:solidFill>
            <a:round/>
          </a:ln>
        </p:spPr>
        <p:txBody>
          <a:bodyPr/>
          <a:lstStyle/>
          <a:p>
            <a:pPr lvl="0"/>
          </a:p>
        </p:txBody>
      </p:sp>
      <p:sp>
        <p:nvSpPr>
          <p:cNvPr id="774" name="Shape 774"/>
          <p:cNvSpPr/>
          <p:nvPr/>
        </p:nvSpPr>
        <p:spPr>
          <a:xfrm>
            <a:off x="2820032" y="5369436"/>
            <a:ext cx="4905" cy="5847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cubicBezTo>
                  <a:pt x="14400" y="7200"/>
                  <a:pt x="7200" y="14400"/>
                  <a:pt x="0" y="21600"/>
                </a:cubicBezTo>
              </a:path>
            </a:pathLst>
          </a:custGeom>
          <a:ln w="38100">
            <a:solidFill>
              <a:srgbClr val="0433FF"/>
            </a:solidFill>
            <a:round/>
          </a:ln>
        </p:spPr>
        <p:txBody>
          <a:bodyPr/>
          <a:lstStyle/>
          <a:p>
            <a:pPr lvl="0"/>
          </a:p>
        </p:txBody>
      </p:sp>
      <p:grpSp>
        <p:nvGrpSpPr>
          <p:cNvPr id="752" name="Group 752"/>
          <p:cNvGrpSpPr/>
          <p:nvPr/>
        </p:nvGrpSpPr>
        <p:grpSpPr>
          <a:xfrm>
            <a:off x="2221653" y="5960533"/>
            <a:ext cx="1192107" cy="541868"/>
            <a:chOff x="0" y="0"/>
            <a:chExt cx="1192106" cy="541866"/>
          </a:xfrm>
        </p:grpSpPr>
        <p:sp>
          <p:nvSpPr>
            <p:cNvPr id="750" name="Shape 750"/>
            <p:cNvSpPr/>
            <p:nvPr/>
          </p:nvSpPr>
          <p:spPr>
            <a:xfrm>
              <a:off x="0" y="0"/>
              <a:ext cx="1192107" cy="541867"/>
            </a:xfrm>
            <a:prstGeom prst="rect">
              <a:avLst/>
            </a:prstGeom>
            <a:solidFill>
              <a:srgbClr val="FF2734"/>
            </a:solidFill>
            <a:ln w="12700" cap="flat">
              <a:solidFill>
                <a:srgbClr val="00032B"/>
              </a:solidFill>
              <a:prstDash val="solid"/>
              <a:miter lim="400000"/>
            </a:ln>
            <a:effectLst/>
          </p:spPr>
          <p:txBody>
            <a:bodyPr wrap="square" lIns="54186" tIns="54186" rIns="54186" bIns="54186" numCol="1" anchor="ctr">
              <a:noAutofit/>
            </a:bodyPr>
            <a:lstStyle/>
            <a:p>
              <a:pPr lvl="0" algn="ctr" defTabSz="584200">
                <a:defRPr sz="54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+mj-lt"/>
                  <a:ea typeface="+mj-ea"/>
                  <a:cs typeface="+mj-cs"/>
                  <a:sym typeface="News Gothic MT"/>
                </a:defRPr>
              </a:pPr>
            </a:p>
          </p:txBody>
        </p:sp>
        <p:sp>
          <p:nvSpPr>
            <p:cNvPr id="751" name="Shape 751"/>
            <p:cNvSpPr/>
            <p:nvPr/>
          </p:nvSpPr>
          <p:spPr>
            <a:xfrm>
              <a:off x="349295" y="45296"/>
              <a:ext cx="493517" cy="4512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4186" tIns="54186" rIns="54186" bIns="54186" numCol="1" anchor="ctr">
              <a:spAutoFit/>
            </a:bodyPr>
            <a:lstStyle>
              <a:lvl1pPr algn="ctr">
                <a:buClr>
                  <a:srgbClr val="00032B"/>
                </a:buClr>
                <a:buFont typeface="Arial"/>
                <a:defRPr sz="2200">
                  <a:solidFill>
                    <a:srgbClr val="00032B"/>
                  </a:solidFill>
                  <a:uFill>
                    <a:solidFill>
                      <a:srgbClr val="00032B"/>
                    </a:solidFill>
                  </a:uFill>
                  <a:latin typeface="+mj-lt"/>
                  <a:ea typeface="+mj-ea"/>
                  <a:cs typeface="+mj-cs"/>
                  <a:sym typeface="News Gothic MT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uFillTx/>
                </a:defRPr>
              </a:pPr>
              <a:r>
                <a:rPr sz="2200">
                  <a:solidFill>
                    <a:srgbClr val="00032B"/>
                  </a:solidFill>
                  <a:uFill>
                    <a:solidFill>
                      <a:srgbClr val="00032B"/>
                    </a:solidFill>
                  </a:uFill>
                </a:rPr>
                <a:t>No</a:t>
              </a:r>
            </a:p>
          </p:txBody>
        </p:sp>
      </p:grpSp>
      <p:grpSp>
        <p:nvGrpSpPr>
          <p:cNvPr id="755" name="Group 755"/>
          <p:cNvGrpSpPr/>
          <p:nvPr/>
        </p:nvGrpSpPr>
        <p:grpSpPr>
          <a:xfrm>
            <a:off x="4967111" y="5960533"/>
            <a:ext cx="2384214" cy="541868"/>
            <a:chOff x="0" y="0"/>
            <a:chExt cx="2384213" cy="541866"/>
          </a:xfrm>
        </p:grpSpPr>
        <p:sp>
          <p:nvSpPr>
            <p:cNvPr id="753" name="Shape 753"/>
            <p:cNvSpPr/>
            <p:nvPr/>
          </p:nvSpPr>
          <p:spPr>
            <a:xfrm>
              <a:off x="0" y="0"/>
              <a:ext cx="2384214" cy="541867"/>
            </a:xfrm>
            <a:prstGeom prst="roundRect">
              <a:avLst>
                <a:gd name="adj" fmla="val 11719"/>
              </a:avLst>
            </a:prstGeom>
            <a:solidFill>
              <a:srgbClr val="FBFA00"/>
            </a:solidFill>
            <a:ln w="12700" cap="flat">
              <a:solidFill>
                <a:srgbClr val="00032B"/>
              </a:solidFill>
              <a:prstDash val="solid"/>
              <a:round/>
            </a:ln>
            <a:effectLst/>
          </p:spPr>
          <p:txBody>
            <a:bodyPr wrap="square" lIns="54186" tIns="54186" rIns="54186" bIns="54186" numCol="1" anchor="ctr">
              <a:noAutofit/>
            </a:bodyPr>
            <a:lstStyle/>
            <a:p>
              <a:pPr lvl="0" algn="ctr" defTabSz="584200">
                <a:defRPr sz="54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+mj-lt"/>
                  <a:ea typeface="+mj-ea"/>
                  <a:cs typeface="+mj-cs"/>
                  <a:sym typeface="News Gothic MT"/>
                </a:defRPr>
              </a:pPr>
            </a:p>
          </p:txBody>
        </p:sp>
        <p:sp>
          <p:nvSpPr>
            <p:cNvPr id="754" name="Shape 754"/>
            <p:cNvSpPr/>
            <p:nvPr/>
          </p:nvSpPr>
          <p:spPr>
            <a:xfrm>
              <a:off x="531123" y="56216"/>
              <a:ext cx="1321968" cy="4294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4186" tIns="54186" rIns="54186" bIns="54186" numCol="1" anchor="ctr">
              <a:spAutoFit/>
            </a:bodyPr>
            <a:lstStyle>
              <a:lvl1pPr marL="52324" marR="52324" algn="ctr">
                <a:buClr>
                  <a:srgbClr val="00032B"/>
                </a:buClr>
                <a:buFont typeface="Arial"/>
                <a:defRPr b="1" sz="2200">
                  <a:solidFill>
                    <a:srgbClr val="00032B"/>
                  </a:solidFill>
                  <a:uFill>
                    <a:solidFill>
                      <a:srgbClr val="00032B"/>
                    </a:solidFill>
                  </a:uFill>
                  <a:latin typeface="+mn-lt"/>
                  <a:ea typeface="+mn-ea"/>
                  <a:cs typeface="+mn-cs"/>
                  <a:sym typeface="Arial"/>
                </a:defRPr>
              </a:lvl1pPr>
            </a:lstStyle>
            <a:p>
              <a:pPr lvl="0">
                <a:defRPr b="0" sz="1800">
                  <a:solidFill>
                    <a:srgbClr val="000000"/>
                  </a:solidFill>
                  <a:uFillTx/>
                </a:defRPr>
              </a:pPr>
              <a:r>
                <a:rPr b="1" sz="2200">
                  <a:solidFill>
                    <a:srgbClr val="00032B"/>
                  </a:solidFill>
                  <a:uFill>
                    <a:solidFill>
                      <a:srgbClr val="00032B"/>
                    </a:solidFill>
                  </a:uFill>
                </a:rPr>
                <a:t>Hungry?</a:t>
              </a:r>
            </a:p>
          </p:txBody>
        </p:sp>
      </p:grpSp>
      <p:sp>
        <p:nvSpPr>
          <p:cNvPr id="775" name="Shape 775"/>
          <p:cNvSpPr/>
          <p:nvPr/>
        </p:nvSpPr>
        <p:spPr>
          <a:xfrm>
            <a:off x="6269839" y="6508617"/>
            <a:ext cx="264264" cy="6620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cubicBezTo>
                  <a:pt x="7200" y="7200"/>
                  <a:pt x="14400" y="14400"/>
                  <a:pt x="21600" y="21600"/>
                </a:cubicBezTo>
              </a:path>
            </a:pathLst>
          </a:custGeom>
          <a:ln w="38100">
            <a:solidFill>
              <a:srgbClr val="0433FF"/>
            </a:solidFill>
            <a:round/>
          </a:ln>
        </p:spPr>
        <p:txBody>
          <a:bodyPr/>
          <a:lstStyle/>
          <a:p>
            <a:pPr lvl="0"/>
          </a:p>
        </p:txBody>
      </p:sp>
      <p:sp>
        <p:nvSpPr>
          <p:cNvPr id="757" name="Shape 757"/>
          <p:cNvSpPr/>
          <p:nvPr/>
        </p:nvSpPr>
        <p:spPr>
          <a:xfrm rot="21480000">
            <a:off x="6440108" y="6633541"/>
            <a:ext cx="361228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4186" tIns="54186" rIns="54186" bIns="54186">
            <a:spAutoFit/>
          </a:bodyPr>
          <a:lstStyle>
            <a:lvl1pPr>
              <a:buClr>
                <a:srgbClr val="00032B"/>
              </a:buClr>
              <a:buFont typeface="Arial"/>
              <a:defRPr i="1" sz="2400">
                <a:solidFill>
                  <a:srgbClr val="00032B"/>
                </a:solidFill>
                <a:uFill>
                  <a:solidFill>
                    <a:srgbClr val="00032B"/>
                  </a:solidFill>
                </a:u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 lvl="0">
              <a:defRPr i="0" sz="1800">
                <a:solidFill>
                  <a:srgbClr val="000000"/>
                </a:solidFill>
                <a:uFillTx/>
              </a:defRPr>
            </a:pPr>
            <a:r>
              <a:rPr i="1" sz="2400">
                <a:solidFill>
                  <a:srgbClr val="00032B"/>
                </a:solidFill>
                <a:uFill>
                  <a:solidFill>
                    <a:srgbClr val="00032B"/>
                  </a:solidFill>
                </a:uFill>
              </a:rPr>
              <a:t>N</a:t>
            </a:r>
          </a:p>
        </p:txBody>
      </p:sp>
      <p:sp>
        <p:nvSpPr>
          <p:cNvPr id="758" name="Shape 758"/>
          <p:cNvSpPr/>
          <p:nvPr/>
        </p:nvSpPr>
        <p:spPr>
          <a:xfrm>
            <a:off x="5960533" y="7170702"/>
            <a:ext cx="1318543" cy="429434"/>
          </a:xfrm>
          <a:prstGeom prst="rect">
            <a:avLst/>
          </a:prstGeom>
          <a:solidFill>
            <a:srgbClr val="FFA94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4186" tIns="54186" rIns="54186" bIns="54186">
            <a:spAutoFit/>
          </a:bodyPr>
          <a:lstStyle>
            <a:lvl1pPr algn="ctr">
              <a:buClr>
                <a:srgbClr val="00032B"/>
              </a:buClr>
              <a:buFont typeface="Arial"/>
              <a:defRPr b="1" sz="2200">
                <a:solidFill>
                  <a:srgbClr val="00032B"/>
                </a:solidFill>
                <a:uFill>
                  <a:solidFill>
                    <a:srgbClr val="00032B"/>
                  </a:solidFill>
                </a:u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  <a:uFillTx/>
              </a:defRPr>
            </a:pPr>
            <a:r>
              <a:rPr b="1" sz="2200">
                <a:solidFill>
                  <a:srgbClr val="00032B"/>
                </a:solidFill>
                <a:uFill>
                  <a:solidFill>
                    <a:srgbClr val="00032B"/>
                  </a:solidFill>
                </a:uFill>
              </a:rPr>
              <a:t>X5, X9</a:t>
            </a:r>
          </a:p>
        </p:txBody>
      </p:sp>
      <p:sp>
        <p:nvSpPr>
          <p:cNvPr id="776" name="Shape 776"/>
          <p:cNvSpPr/>
          <p:nvPr/>
        </p:nvSpPr>
        <p:spPr>
          <a:xfrm>
            <a:off x="6613200" y="7600121"/>
            <a:ext cx="4725" cy="5395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cubicBezTo>
                  <a:pt x="14400" y="7200"/>
                  <a:pt x="7200" y="14400"/>
                  <a:pt x="0" y="21600"/>
                </a:cubicBezTo>
              </a:path>
            </a:pathLst>
          </a:custGeom>
          <a:ln w="38100">
            <a:solidFill>
              <a:srgbClr val="0433FF"/>
            </a:solidFill>
            <a:round/>
          </a:ln>
        </p:spPr>
        <p:txBody>
          <a:bodyPr/>
          <a:lstStyle/>
          <a:p>
            <a:pPr lvl="0"/>
          </a:p>
        </p:txBody>
      </p:sp>
      <p:sp>
        <p:nvSpPr>
          <p:cNvPr id="777" name="Shape 777"/>
          <p:cNvSpPr/>
          <p:nvPr/>
        </p:nvSpPr>
        <p:spPr>
          <a:xfrm>
            <a:off x="4608097" y="6508617"/>
            <a:ext cx="1070298" cy="6169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cubicBezTo>
                  <a:pt x="14400" y="7200"/>
                  <a:pt x="7200" y="14400"/>
                  <a:pt x="0" y="21600"/>
                </a:cubicBezTo>
              </a:path>
            </a:pathLst>
          </a:custGeom>
          <a:ln w="38100">
            <a:solidFill>
              <a:srgbClr val="0433FF"/>
            </a:solidFill>
            <a:round/>
          </a:ln>
        </p:spPr>
        <p:txBody>
          <a:bodyPr/>
          <a:lstStyle/>
          <a:p>
            <a:pPr lvl="0"/>
          </a:p>
        </p:txBody>
      </p:sp>
      <p:sp>
        <p:nvSpPr>
          <p:cNvPr id="761" name="Shape 761"/>
          <p:cNvSpPr/>
          <p:nvPr/>
        </p:nvSpPr>
        <p:spPr>
          <a:xfrm>
            <a:off x="3576319" y="7125546"/>
            <a:ext cx="1318544" cy="429434"/>
          </a:xfrm>
          <a:prstGeom prst="rect">
            <a:avLst/>
          </a:prstGeom>
          <a:solidFill>
            <a:srgbClr val="A8D2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4186" tIns="54186" rIns="54186" bIns="54186">
            <a:spAutoFit/>
          </a:bodyPr>
          <a:lstStyle>
            <a:lvl1pPr algn="ctr">
              <a:buClr>
                <a:srgbClr val="00032B"/>
              </a:buClr>
              <a:buFont typeface="Arial"/>
              <a:defRPr b="1" sz="2200">
                <a:solidFill>
                  <a:srgbClr val="00032B"/>
                </a:solidFill>
                <a:uFill>
                  <a:solidFill>
                    <a:srgbClr val="00032B"/>
                  </a:solidFill>
                </a:u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  <a:uFillTx/>
              </a:defRPr>
            </a:pPr>
            <a:r>
              <a:rPr b="1" sz="2200">
                <a:solidFill>
                  <a:srgbClr val="00032B"/>
                </a:solidFill>
                <a:uFill>
                  <a:solidFill>
                    <a:srgbClr val="00032B"/>
                  </a:solidFill>
                </a:uFill>
              </a:rPr>
              <a:t>X4, X12</a:t>
            </a:r>
          </a:p>
        </p:txBody>
      </p:sp>
      <p:sp>
        <p:nvSpPr>
          <p:cNvPr id="762" name="Shape 762"/>
          <p:cNvSpPr/>
          <p:nvPr/>
        </p:nvSpPr>
        <p:spPr>
          <a:xfrm>
            <a:off x="3576319" y="7604195"/>
            <a:ext cx="1318544" cy="429434"/>
          </a:xfrm>
          <a:prstGeom prst="rect">
            <a:avLst/>
          </a:prstGeom>
          <a:solidFill>
            <a:srgbClr val="FFA94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4186" tIns="54186" rIns="54186" bIns="54186">
            <a:spAutoFit/>
          </a:bodyPr>
          <a:lstStyle>
            <a:lvl1pPr algn="ctr">
              <a:buClr>
                <a:srgbClr val="00032B"/>
              </a:buClr>
              <a:buFont typeface="Arial"/>
              <a:defRPr b="1" sz="2200">
                <a:solidFill>
                  <a:srgbClr val="00032B"/>
                </a:solidFill>
                <a:uFill>
                  <a:solidFill>
                    <a:srgbClr val="00032B"/>
                  </a:solidFill>
                </a:u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  <a:uFillTx/>
              </a:defRPr>
            </a:pPr>
            <a:r>
              <a:rPr b="1" sz="2200">
                <a:solidFill>
                  <a:srgbClr val="00032B"/>
                </a:solidFill>
                <a:uFill>
                  <a:solidFill>
                    <a:srgbClr val="00032B"/>
                  </a:solidFill>
                </a:uFill>
              </a:rPr>
              <a:t>X2, X10</a:t>
            </a:r>
          </a:p>
        </p:txBody>
      </p:sp>
      <p:sp>
        <p:nvSpPr>
          <p:cNvPr id="763" name="Shape 763"/>
          <p:cNvSpPr/>
          <p:nvPr/>
        </p:nvSpPr>
        <p:spPr>
          <a:xfrm rot="21480000">
            <a:off x="5374439" y="6633475"/>
            <a:ext cx="343289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4186" tIns="54186" rIns="54186" bIns="54186">
            <a:spAutoFit/>
          </a:bodyPr>
          <a:lstStyle>
            <a:lvl1pPr>
              <a:buClr>
                <a:srgbClr val="00032B"/>
              </a:buClr>
              <a:buFont typeface="Arial"/>
              <a:defRPr i="1" sz="2400">
                <a:solidFill>
                  <a:srgbClr val="00032B"/>
                </a:solidFill>
                <a:uFill>
                  <a:solidFill>
                    <a:srgbClr val="00032B"/>
                  </a:solidFill>
                </a:u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 lvl="0">
              <a:defRPr i="0" sz="1800">
                <a:solidFill>
                  <a:srgbClr val="000000"/>
                </a:solidFill>
                <a:uFillTx/>
              </a:defRPr>
            </a:pPr>
            <a:r>
              <a:rPr i="1" sz="2400">
                <a:solidFill>
                  <a:srgbClr val="00032B"/>
                </a:solidFill>
                <a:uFill>
                  <a:solidFill>
                    <a:srgbClr val="00032B"/>
                  </a:solidFill>
                </a:uFill>
              </a:rPr>
              <a:t>Y</a:t>
            </a:r>
          </a:p>
        </p:txBody>
      </p:sp>
      <p:grpSp>
        <p:nvGrpSpPr>
          <p:cNvPr id="766" name="Group 766"/>
          <p:cNvGrpSpPr/>
          <p:nvPr/>
        </p:nvGrpSpPr>
        <p:grpSpPr>
          <a:xfrm>
            <a:off x="6014719" y="8146062"/>
            <a:ext cx="1192108" cy="541867"/>
            <a:chOff x="0" y="0"/>
            <a:chExt cx="1192106" cy="541866"/>
          </a:xfrm>
        </p:grpSpPr>
        <p:sp>
          <p:nvSpPr>
            <p:cNvPr id="764" name="Shape 764"/>
            <p:cNvSpPr/>
            <p:nvPr/>
          </p:nvSpPr>
          <p:spPr>
            <a:xfrm>
              <a:off x="0" y="0"/>
              <a:ext cx="1192107" cy="541867"/>
            </a:xfrm>
            <a:prstGeom prst="rect">
              <a:avLst/>
            </a:prstGeom>
            <a:solidFill>
              <a:srgbClr val="FF2734"/>
            </a:solidFill>
            <a:ln w="12700" cap="flat">
              <a:solidFill>
                <a:srgbClr val="00032B"/>
              </a:solidFill>
              <a:prstDash val="solid"/>
              <a:miter lim="400000"/>
            </a:ln>
            <a:effectLst/>
          </p:spPr>
          <p:txBody>
            <a:bodyPr wrap="square" lIns="54186" tIns="54186" rIns="54186" bIns="54186" numCol="1" anchor="ctr">
              <a:noAutofit/>
            </a:bodyPr>
            <a:lstStyle/>
            <a:p>
              <a:pPr lvl="0" algn="ctr" defTabSz="584200">
                <a:defRPr sz="54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+mj-lt"/>
                  <a:ea typeface="+mj-ea"/>
                  <a:cs typeface="+mj-cs"/>
                  <a:sym typeface="News Gothic MT"/>
                </a:defRPr>
              </a:pPr>
            </a:p>
          </p:txBody>
        </p:sp>
        <p:sp>
          <p:nvSpPr>
            <p:cNvPr id="765" name="Shape 765"/>
            <p:cNvSpPr/>
            <p:nvPr/>
          </p:nvSpPr>
          <p:spPr>
            <a:xfrm>
              <a:off x="349295" y="45296"/>
              <a:ext cx="493517" cy="4512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4186" tIns="54186" rIns="54186" bIns="54186" numCol="1" anchor="ctr">
              <a:spAutoFit/>
            </a:bodyPr>
            <a:lstStyle>
              <a:lvl1pPr algn="ctr">
                <a:buClr>
                  <a:srgbClr val="00032B"/>
                </a:buClr>
                <a:buFont typeface="Arial"/>
                <a:defRPr sz="2200">
                  <a:solidFill>
                    <a:srgbClr val="00032B"/>
                  </a:solidFill>
                  <a:uFill>
                    <a:solidFill>
                      <a:srgbClr val="00032B"/>
                    </a:solidFill>
                  </a:uFill>
                  <a:latin typeface="+mj-lt"/>
                  <a:ea typeface="+mj-ea"/>
                  <a:cs typeface="+mj-cs"/>
                  <a:sym typeface="News Gothic MT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uFillTx/>
                </a:defRPr>
              </a:pPr>
              <a:r>
                <a:rPr sz="2200">
                  <a:solidFill>
                    <a:srgbClr val="00032B"/>
                  </a:solidFill>
                  <a:uFill>
                    <a:solidFill>
                      <a:srgbClr val="00032B"/>
                    </a:solidFill>
                  </a:uFill>
                </a:rPr>
                <a:t>No</a:t>
              </a:r>
            </a:p>
          </p:txBody>
        </p:sp>
      </p:grpSp>
      <p:sp>
        <p:nvSpPr>
          <p:cNvPr id="767" name="Shape 767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b="0" sz="1800">
                <a:solidFill>
                  <a:srgbClr val="000000"/>
                </a:solidFill>
                <a:uFillTx/>
              </a:defRPr>
            </a:pPr>
            <a:fld id="{86CB4B4D-7CA3-9044-876B-883B54F8677D}" type="slidenum">
              <a:rPr b="1" sz="900">
                <a:solidFill>
                  <a:srgbClr val="0048AA"/>
                </a:solidFill>
                <a:uFill>
                  <a:solidFill>
                    <a:srgbClr val="0048AA"/>
                  </a:solidFill>
                </a:uFill>
              </a:rPr>
            </a:fld>
          </a:p>
        </p:txBody>
      </p:sp>
      <p:sp>
        <p:nvSpPr>
          <p:cNvPr id="768" name="Shape 768"/>
          <p:cNvSpPr/>
          <p:nvPr/>
        </p:nvSpPr>
        <p:spPr>
          <a:xfrm>
            <a:off x="95214" y="4960211"/>
            <a:ext cx="3797195" cy="1589476"/>
          </a:xfrm>
          <a:prstGeom prst="rect">
            <a:avLst/>
          </a:prstGeom>
          <a:solidFill>
            <a:srgbClr val="51A7F9">
              <a:alpha val="69293"/>
            </a:srgbClr>
          </a:solidFill>
          <a:ln w="50800">
            <a:solidFill>
              <a:srgbClr val="0433FF">
                <a:alpha val="69293"/>
              </a:srgbClr>
            </a:solidFill>
            <a:miter lim="400000"/>
          </a:ln>
        </p:spPr>
        <p:txBody>
          <a:bodyPr lIns="54186" tIns="54186" rIns="54186" bIns="54186" anchor="ctr"/>
          <a:lstStyle/>
          <a:p>
            <a:pPr lvl="0" algn="ctr" defTabSz="584200">
              <a:defRPr sz="54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+mj-lt"/>
                <a:ea typeface="+mj-ea"/>
                <a:cs typeface="+mj-cs"/>
                <a:sym typeface="News Gothic MT"/>
              </a:defRPr>
            </a:pPr>
          </a:p>
        </p:txBody>
      </p:sp>
      <p:sp>
        <p:nvSpPr>
          <p:cNvPr id="769" name="Shape 769"/>
          <p:cNvSpPr/>
          <p:nvPr/>
        </p:nvSpPr>
        <p:spPr>
          <a:xfrm>
            <a:off x="5916502" y="7203903"/>
            <a:ext cx="1408688" cy="1589477"/>
          </a:xfrm>
          <a:prstGeom prst="rect">
            <a:avLst/>
          </a:prstGeom>
          <a:solidFill>
            <a:srgbClr val="51A7F9">
              <a:alpha val="69293"/>
            </a:srgbClr>
          </a:solidFill>
          <a:ln w="50800">
            <a:solidFill>
              <a:srgbClr val="0433FF">
                <a:alpha val="69293"/>
              </a:srgbClr>
            </a:solidFill>
            <a:miter lim="400000"/>
          </a:ln>
        </p:spPr>
        <p:txBody>
          <a:bodyPr lIns="54186" tIns="54186" rIns="54186" bIns="54186" anchor="ctr"/>
          <a:lstStyle/>
          <a:p>
            <a:pPr lvl="0" algn="ctr" defTabSz="584200">
              <a:defRPr sz="54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+mj-lt"/>
                <a:ea typeface="+mj-ea"/>
                <a:cs typeface="+mj-cs"/>
                <a:sym typeface="News Gothic MT"/>
              </a:defRPr>
            </a:pPr>
          </a:p>
        </p:txBody>
      </p:sp>
    </p:spTree>
  </p:cSld>
  <p:clrMapOvr>
    <a:masterClrMapping/>
  </p:clrMapOvr>
  <p:transition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/>
          <p:nvPr>
            <p:ph type="title"/>
          </p:nvPr>
        </p:nvSpPr>
        <p:spPr>
          <a:xfrm>
            <a:off x="781190" y="-1"/>
            <a:ext cx="11437905" cy="2207444"/>
          </a:xfrm>
          <a:prstGeom prst="rect">
            <a:avLst/>
          </a:prstGeom>
        </p:spPr>
        <p:txBody>
          <a:bodyPr/>
          <a:lstStyle/>
          <a:p>
            <a:pPr lvl="0">
              <a:defRPr b="0" sz="1800">
                <a:solidFill>
                  <a:srgbClr val="000000"/>
                </a:solidFill>
                <a:uFillTx/>
              </a:defRPr>
            </a:pPr>
            <a:r>
              <a:rPr b="1" sz="5600">
                <a:solidFill>
                  <a:srgbClr val="29708A"/>
                </a:solidFill>
                <a:uFill>
                  <a:solidFill>
                    <a:srgbClr val="29708A"/>
                  </a:solidFill>
                </a:uFill>
              </a:rPr>
              <a:t>Pre-Test</a:t>
            </a:r>
          </a:p>
        </p:txBody>
      </p:sp>
      <p:sp>
        <p:nvSpPr>
          <p:cNvPr id="89" name="Shape 89"/>
          <p:cNvSpPr/>
          <p:nvPr>
            <p:ph type="body" idx="1"/>
          </p:nvPr>
        </p:nvSpPr>
        <p:spPr>
          <a:xfrm>
            <a:off x="783449" y="2293902"/>
            <a:ext cx="11433388" cy="6791396"/>
          </a:xfrm>
          <a:prstGeom prst="rect">
            <a:avLst/>
          </a:prstGeom>
        </p:spPr>
        <p:txBody>
          <a:bodyPr/>
          <a:lstStyle/>
          <a:p>
            <a:pPr lvl="0" marL="351414" indent="-311727">
              <a:buClr>
                <a:srgbClr val="FBFA00"/>
              </a:buClr>
              <a:buFont typeface="Wingdings"/>
              <a:buChar char=""/>
            </a:pPr>
          </a:p>
        </p:txBody>
      </p:sp>
      <p:sp>
        <p:nvSpPr>
          <p:cNvPr id="90" name="Shape 90"/>
          <p:cNvSpPr/>
          <p:nvPr>
            <p:ph type="sldNum" sz="quarter" idx="2"/>
          </p:nvPr>
        </p:nvSpPr>
        <p:spPr>
          <a:xfrm rot="20250106">
            <a:off x="10070874" y="8997183"/>
            <a:ext cx="197311" cy="23163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b="0" sz="1800">
                <a:solidFill>
                  <a:srgbClr val="000000"/>
                </a:solidFill>
                <a:uFillTx/>
              </a:defRPr>
            </a:pPr>
            <a:fld id="{86CB4B4D-7CA3-9044-876B-883B54F8677D}" type="slidenum">
              <a:rPr b="1" sz="900">
                <a:solidFill>
                  <a:srgbClr val="0048AA"/>
                </a:solidFill>
                <a:uFill>
                  <a:solidFill>
                    <a:srgbClr val="0048AA"/>
                  </a:solidFill>
                </a:uFill>
              </a:rPr>
            </a:fld>
          </a:p>
        </p:txBody>
      </p:sp>
    </p:spTree>
  </p:cSld>
  <p:clrMapOvr>
    <a:masterClrMapping/>
  </p:clrMapOvr>
  <p:transition spd="med" advClick="1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Shape 77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b="0" sz="1800">
                <a:solidFill>
                  <a:srgbClr val="000000"/>
                </a:solidFill>
                <a:uFillTx/>
              </a:defRPr>
            </a:pPr>
            <a:r>
              <a:rPr b="1" sz="5600">
                <a:solidFill>
                  <a:srgbClr val="29708A"/>
                </a:solidFill>
                <a:uFill>
                  <a:solidFill>
                    <a:srgbClr val="29708A"/>
                  </a:solidFill>
                </a:uFill>
              </a:rPr>
              <a:t>Restaurant Sample Set</a:t>
            </a:r>
          </a:p>
        </p:txBody>
      </p:sp>
      <p:grpSp>
        <p:nvGrpSpPr>
          <p:cNvPr id="782" name="Group 782"/>
          <p:cNvGrpSpPr/>
          <p:nvPr/>
        </p:nvGrpSpPr>
        <p:grpSpPr>
          <a:xfrm>
            <a:off x="776675" y="1733973"/>
            <a:ext cx="10295468" cy="4888090"/>
            <a:chOff x="0" y="0"/>
            <a:chExt cx="10295466" cy="4888088"/>
          </a:xfrm>
        </p:grpSpPr>
        <p:sp>
          <p:nvSpPr>
            <p:cNvPr id="780" name="Shape 780"/>
            <p:cNvSpPr/>
            <p:nvPr/>
          </p:nvSpPr>
          <p:spPr>
            <a:xfrm>
              <a:off x="0" y="0"/>
              <a:ext cx="10295467" cy="4888090"/>
            </a:xfrm>
            <a:prstGeom prst="rect">
              <a:avLst/>
            </a:prstGeom>
            <a:solidFill>
              <a:srgbClr val="FDFDC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</a:p>
          </p:txBody>
        </p:sp>
        <p:pic>
          <p:nvPicPr>
            <p:cNvPr id="781" name="image.pdf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10295467" cy="488809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783" name="Shape 783"/>
          <p:cNvSpPr/>
          <p:nvPr>
            <p:ph type="body" idx="1"/>
          </p:nvPr>
        </p:nvSpPr>
        <p:spPr>
          <a:xfrm>
            <a:off x="202353" y="6944924"/>
            <a:ext cx="12014483" cy="2140374"/>
          </a:xfrm>
          <a:prstGeom prst="rect">
            <a:avLst/>
          </a:prstGeom>
        </p:spPr>
        <p:txBody>
          <a:bodyPr/>
          <a:lstStyle/>
          <a:p>
            <a:pPr lvl="0" marL="444499" indent="-404812">
              <a:buClr>
                <a:srgbClr val="FBFA00"/>
              </a:buClr>
              <a:buFont typeface="Wingdings"/>
              <a:buChar char=""/>
              <a:defRPr sz="1800">
                <a:solidFill>
                  <a:srgbClr val="000000"/>
                </a:solidFill>
                <a:uFillTx/>
              </a:defRPr>
            </a:pPr>
            <a:r>
              <a:rPr sz="3400">
                <a:solidFill>
                  <a:srgbClr val="002E7A"/>
                </a:solidFill>
                <a:uFill>
                  <a:solidFill>
                    <a:srgbClr val="002E7A"/>
                  </a:solidFill>
                </a:uFill>
              </a:rPr>
              <a:t>select next best attribute</a:t>
            </a:r>
            <a:endParaRPr sz="3400">
              <a:solidFill>
                <a:srgbClr val="002E7A"/>
              </a:solidFill>
              <a:uFill>
                <a:solidFill>
                  <a:srgbClr val="002E7A"/>
                </a:solidFill>
              </a:uFill>
            </a:endParaRPr>
          </a:p>
          <a:p>
            <a:pPr lvl="1" marL="839787" indent="-400050">
              <a:buClr>
                <a:srgbClr val="FF2734"/>
              </a:buClr>
              <a:buChar char=""/>
              <a:defRPr sz="1800">
                <a:solidFill>
                  <a:srgbClr val="000000"/>
                </a:solidFill>
                <a:uFillTx/>
              </a:defRPr>
            </a:pPr>
            <a:r>
              <a:rPr sz="2800">
                <a:solidFill>
                  <a:srgbClr val="0042AA"/>
                </a:solidFill>
                <a:uFill>
                  <a:solidFill>
                    <a:srgbClr val="0042AA"/>
                  </a:solidFill>
                </a:uFill>
              </a:rPr>
              <a:t>candidate 1: </a:t>
            </a:r>
            <a:r>
              <a:rPr i="1" sz="2800">
                <a:solidFill>
                  <a:srgbClr val="0042AA"/>
                </a:solidFill>
                <a:uFill>
                  <a:solidFill>
                    <a:srgbClr val="0042AA"/>
                  </a:solidFill>
                </a:uFill>
                <a:latin typeface="+mn-lt"/>
                <a:ea typeface="+mn-ea"/>
                <a:cs typeface="+mn-cs"/>
                <a:sym typeface="Arial"/>
              </a:rPr>
              <a:t>Type 	Italian, Burger</a:t>
            </a:r>
            <a:r>
              <a:rPr sz="2800">
                <a:solidFill>
                  <a:srgbClr val="0042AA"/>
                </a:solidFill>
                <a:uFill>
                  <a:solidFill>
                    <a:srgbClr val="0042AA"/>
                  </a:solidFill>
                </a:uFill>
              </a:rPr>
              <a:t> in agreement with goal</a:t>
            </a:r>
            <a:endParaRPr sz="2800">
              <a:solidFill>
                <a:srgbClr val="0042AA"/>
              </a:solidFill>
              <a:uFill>
                <a:solidFill>
                  <a:srgbClr val="0042AA"/>
                </a:solidFill>
              </a:uFill>
            </a:endParaRPr>
          </a:p>
          <a:p>
            <a:pPr lvl="1" marL="839787" indent="-400050">
              <a:buClr>
                <a:srgbClr val="FF2734"/>
              </a:buClr>
              <a:buChar char=""/>
              <a:defRPr sz="1800">
                <a:solidFill>
                  <a:srgbClr val="000000"/>
                </a:solidFill>
                <a:uFillTx/>
              </a:defRPr>
            </a:pPr>
            <a:r>
              <a:rPr sz="2800">
                <a:solidFill>
                  <a:srgbClr val="0042AA"/>
                </a:solidFill>
                <a:uFill>
                  <a:solidFill>
                    <a:srgbClr val="0042AA"/>
                  </a:solidFill>
                </a:uFill>
              </a:rPr>
              <a:t>candidate 2: </a:t>
            </a:r>
            <a:r>
              <a:rPr i="1" sz="2800">
                <a:solidFill>
                  <a:srgbClr val="0042AA"/>
                </a:solidFill>
                <a:uFill>
                  <a:solidFill>
                    <a:srgbClr val="0042AA"/>
                  </a:solidFill>
                </a:uFill>
                <a:latin typeface="+mn-lt"/>
                <a:ea typeface="+mn-ea"/>
                <a:cs typeface="+mn-cs"/>
                <a:sym typeface="Arial"/>
              </a:rPr>
              <a:t>Friday	No</a:t>
            </a:r>
            <a:r>
              <a:rPr sz="2800">
                <a:solidFill>
                  <a:srgbClr val="0042AA"/>
                </a:solidFill>
                <a:uFill>
                  <a:solidFill>
                    <a:srgbClr val="0042AA"/>
                  </a:solidFill>
                </a:uFill>
              </a:rPr>
              <a:t> in agreement with goal</a:t>
            </a:r>
          </a:p>
        </p:txBody>
      </p:sp>
      <p:sp>
        <p:nvSpPr>
          <p:cNvPr id="784" name="Shape 784"/>
          <p:cNvSpPr/>
          <p:nvPr/>
        </p:nvSpPr>
        <p:spPr>
          <a:xfrm>
            <a:off x="3287324" y="7599962"/>
            <a:ext cx="1408854" cy="433494"/>
          </a:xfrm>
          <a:prstGeom prst="rect">
            <a:avLst/>
          </a:prstGeom>
          <a:ln w="50800">
            <a:solidFill>
              <a:srgbClr val="FBFA00"/>
            </a:solidFill>
            <a:miter lim="400000"/>
          </a:ln>
        </p:spPr>
        <p:txBody>
          <a:bodyPr lIns="54186" tIns="54186" rIns="54186" bIns="54186" anchor="ctr"/>
          <a:lstStyle/>
          <a:p>
            <a:pPr lvl="0" algn="ctr" defTabSz="584200">
              <a:defRPr sz="54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+mj-lt"/>
                <a:ea typeface="+mj-ea"/>
                <a:cs typeface="+mj-cs"/>
                <a:sym typeface="News Gothic MT"/>
              </a:defRPr>
            </a:pPr>
          </a:p>
        </p:txBody>
      </p:sp>
      <p:sp>
        <p:nvSpPr>
          <p:cNvPr id="785" name="Shape 785"/>
          <p:cNvSpPr/>
          <p:nvPr/>
        </p:nvSpPr>
        <p:spPr>
          <a:xfrm>
            <a:off x="4786488" y="2600959"/>
            <a:ext cx="758615" cy="325121"/>
          </a:xfrm>
          <a:prstGeom prst="rect">
            <a:avLst/>
          </a:prstGeom>
          <a:ln w="50800">
            <a:solidFill>
              <a:srgbClr val="FBFA00"/>
            </a:solidFill>
            <a:miter lim="400000"/>
          </a:ln>
        </p:spPr>
        <p:txBody>
          <a:bodyPr lIns="54186" tIns="54186" rIns="54186" bIns="54186" anchor="ctr"/>
          <a:lstStyle/>
          <a:p>
            <a:pPr lvl="0" algn="ctr" defTabSz="584200">
              <a:defRPr sz="54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+mj-lt"/>
                <a:ea typeface="+mj-ea"/>
                <a:cs typeface="+mj-cs"/>
                <a:sym typeface="News Gothic MT"/>
              </a:defRPr>
            </a:pPr>
          </a:p>
        </p:txBody>
      </p:sp>
      <p:sp>
        <p:nvSpPr>
          <p:cNvPr id="786" name="Shape 786"/>
          <p:cNvSpPr/>
          <p:nvPr/>
        </p:nvSpPr>
        <p:spPr>
          <a:xfrm>
            <a:off x="9446542" y="2600959"/>
            <a:ext cx="758614" cy="325121"/>
          </a:xfrm>
          <a:prstGeom prst="rect">
            <a:avLst/>
          </a:prstGeom>
          <a:ln w="50800">
            <a:solidFill>
              <a:srgbClr val="FBFA00"/>
            </a:solidFill>
            <a:miter lim="400000"/>
          </a:ln>
        </p:spPr>
        <p:txBody>
          <a:bodyPr lIns="54186" tIns="54186" rIns="54186" bIns="54186" anchor="ctr"/>
          <a:lstStyle/>
          <a:p>
            <a:pPr lvl="0" algn="ctr" defTabSz="584200">
              <a:defRPr sz="54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+mj-lt"/>
                <a:ea typeface="+mj-ea"/>
                <a:cs typeface="+mj-cs"/>
                <a:sym typeface="News Gothic MT"/>
              </a:defRPr>
            </a:pPr>
          </a:p>
        </p:txBody>
      </p:sp>
      <p:sp>
        <p:nvSpPr>
          <p:cNvPr id="787" name="Shape 787"/>
          <p:cNvSpPr/>
          <p:nvPr/>
        </p:nvSpPr>
        <p:spPr>
          <a:xfrm>
            <a:off x="4786488" y="3305386"/>
            <a:ext cx="758615" cy="325121"/>
          </a:xfrm>
          <a:prstGeom prst="rect">
            <a:avLst/>
          </a:prstGeom>
          <a:ln w="50800">
            <a:solidFill>
              <a:srgbClr val="FBFA00"/>
            </a:solidFill>
            <a:miter lim="400000"/>
          </a:ln>
        </p:spPr>
        <p:txBody>
          <a:bodyPr lIns="54186" tIns="54186" rIns="54186" bIns="54186" anchor="ctr"/>
          <a:lstStyle/>
          <a:p>
            <a:pPr lvl="0" algn="ctr" defTabSz="584200">
              <a:defRPr sz="54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+mj-lt"/>
                <a:ea typeface="+mj-ea"/>
                <a:cs typeface="+mj-cs"/>
                <a:sym typeface="News Gothic MT"/>
              </a:defRPr>
            </a:pPr>
          </a:p>
        </p:txBody>
      </p:sp>
      <p:sp>
        <p:nvSpPr>
          <p:cNvPr id="788" name="Shape 788"/>
          <p:cNvSpPr/>
          <p:nvPr/>
        </p:nvSpPr>
        <p:spPr>
          <a:xfrm>
            <a:off x="9446542" y="3305386"/>
            <a:ext cx="758614" cy="325121"/>
          </a:xfrm>
          <a:prstGeom prst="rect">
            <a:avLst/>
          </a:prstGeom>
          <a:ln w="50800">
            <a:solidFill>
              <a:srgbClr val="FBFA00"/>
            </a:solidFill>
            <a:miter lim="400000"/>
          </a:ln>
        </p:spPr>
        <p:txBody>
          <a:bodyPr lIns="54186" tIns="54186" rIns="54186" bIns="54186" anchor="ctr"/>
          <a:lstStyle/>
          <a:p>
            <a:pPr lvl="0" algn="ctr" defTabSz="584200">
              <a:defRPr sz="54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+mj-lt"/>
                <a:ea typeface="+mj-ea"/>
                <a:cs typeface="+mj-cs"/>
                <a:sym typeface="News Gothic MT"/>
              </a:defRPr>
            </a:pPr>
          </a:p>
        </p:txBody>
      </p:sp>
      <p:sp>
        <p:nvSpPr>
          <p:cNvPr id="789" name="Shape 789"/>
          <p:cNvSpPr/>
          <p:nvPr/>
        </p:nvSpPr>
        <p:spPr>
          <a:xfrm>
            <a:off x="4786488" y="4298808"/>
            <a:ext cx="758615" cy="325121"/>
          </a:xfrm>
          <a:prstGeom prst="rect">
            <a:avLst/>
          </a:prstGeom>
          <a:ln w="50800">
            <a:solidFill>
              <a:srgbClr val="FBFA00"/>
            </a:solidFill>
            <a:miter lim="400000"/>
          </a:ln>
        </p:spPr>
        <p:txBody>
          <a:bodyPr lIns="54186" tIns="54186" rIns="54186" bIns="54186" anchor="ctr"/>
          <a:lstStyle/>
          <a:p>
            <a:pPr lvl="0" algn="ctr" defTabSz="584200">
              <a:defRPr sz="54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+mj-lt"/>
                <a:ea typeface="+mj-ea"/>
                <a:cs typeface="+mj-cs"/>
                <a:sym typeface="News Gothic MT"/>
              </a:defRPr>
            </a:pPr>
          </a:p>
        </p:txBody>
      </p:sp>
      <p:sp>
        <p:nvSpPr>
          <p:cNvPr id="790" name="Shape 790"/>
          <p:cNvSpPr/>
          <p:nvPr/>
        </p:nvSpPr>
        <p:spPr>
          <a:xfrm>
            <a:off x="9446542" y="4298808"/>
            <a:ext cx="758614" cy="325121"/>
          </a:xfrm>
          <a:prstGeom prst="rect">
            <a:avLst/>
          </a:prstGeom>
          <a:ln w="50800">
            <a:solidFill>
              <a:srgbClr val="FBFA00"/>
            </a:solidFill>
            <a:miter lim="400000"/>
          </a:ln>
        </p:spPr>
        <p:txBody>
          <a:bodyPr lIns="54186" tIns="54186" rIns="54186" bIns="54186" anchor="ctr"/>
          <a:lstStyle/>
          <a:p>
            <a:pPr lvl="0" algn="ctr" defTabSz="584200">
              <a:defRPr sz="54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+mj-lt"/>
                <a:ea typeface="+mj-ea"/>
                <a:cs typeface="+mj-cs"/>
                <a:sym typeface="News Gothic MT"/>
              </a:defRPr>
            </a:pPr>
          </a:p>
        </p:txBody>
      </p:sp>
      <p:sp>
        <p:nvSpPr>
          <p:cNvPr id="791" name="Shape 791"/>
          <p:cNvSpPr/>
          <p:nvPr/>
        </p:nvSpPr>
        <p:spPr>
          <a:xfrm>
            <a:off x="4786488" y="4967111"/>
            <a:ext cx="758615" cy="325121"/>
          </a:xfrm>
          <a:prstGeom prst="rect">
            <a:avLst/>
          </a:prstGeom>
          <a:ln w="50800">
            <a:solidFill>
              <a:srgbClr val="FBFA00"/>
            </a:solidFill>
            <a:miter lim="400000"/>
          </a:ln>
        </p:spPr>
        <p:txBody>
          <a:bodyPr lIns="54186" tIns="54186" rIns="54186" bIns="54186" anchor="ctr"/>
          <a:lstStyle/>
          <a:p>
            <a:pPr lvl="0" algn="ctr" defTabSz="584200">
              <a:defRPr sz="54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+mj-lt"/>
                <a:ea typeface="+mj-ea"/>
                <a:cs typeface="+mj-cs"/>
                <a:sym typeface="News Gothic MT"/>
              </a:defRPr>
            </a:pPr>
          </a:p>
        </p:txBody>
      </p:sp>
      <p:sp>
        <p:nvSpPr>
          <p:cNvPr id="792" name="Shape 792"/>
          <p:cNvSpPr/>
          <p:nvPr/>
        </p:nvSpPr>
        <p:spPr>
          <a:xfrm>
            <a:off x="9446542" y="4967111"/>
            <a:ext cx="758614" cy="325121"/>
          </a:xfrm>
          <a:prstGeom prst="rect">
            <a:avLst/>
          </a:prstGeom>
          <a:ln w="50800">
            <a:solidFill>
              <a:srgbClr val="FBFA00"/>
            </a:solidFill>
            <a:miter lim="400000"/>
          </a:ln>
        </p:spPr>
        <p:txBody>
          <a:bodyPr lIns="54186" tIns="54186" rIns="54186" bIns="54186" anchor="ctr"/>
          <a:lstStyle/>
          <a:p>
            <a:pPr lvl="0" algn="ctr" defTabSz="584200">
              <a:defRPr sz="54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+mj-lt"/>
                <a:ea typeface="+mj-ea"/>
                <a:cs typeface="+mj-cs"/>
                <a:sym typeface="News Gothic MT"/>
              </a:defRPr>
            </a:pPr>
          </a:p>
        </p:txBody>
      </p:sp>
      <p:sp>
        <p:nvSpPr>
          <p:cNvPr id="793" name="Shape 793"/>
          <p:cNvSpPr/>
          <p:nvPr/>
        </p:nvSpPr>
        <p:spPr>
          <a:xfrm>
            <a:off x="4786488" y="4623928"/>
            <a:ext cx="758615" cy="325121"/>
          </a:xfrm>
          <a:prstGeom prst="rect">
            <a:avLst/>
          </a:prstGeom>
          <a:ln w="50800">
            <a:solidFill>
              <a:srgbClr val="FBFA00"/>
            </a:solidFill>
            <a:miter lim="400000"/>
          </a:ln>
        </p:spPr>
        <p:txBody>
          <a:bodyPr lIns="54186" tIns="54186" rIns="54186" bIns="54186" anchor="ctr"/>
          <a:lstStyle/>
          <a:p>
            <a:pPr lvl="0" algn="ctr" defTabSz="584200">
              <a:defRPr sz="54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+mj-lt"/>
                <a:ea typeface="+mj-ea"/>
                <a:cs typeface="+mj-cs"/>
                <a:sym typeface="News Gothic MT"/>
              </a:defRPr>
            </a:pPr>
          </a:p>
        </p:txBody>
      </p:sp>
      <p:sp>
        <p:nvSpPr>
          <p:cNvPr id="794" name="Shape 794"/>
          <p:cNvSpPr/>
          <p:nvPr/>
        </p:nvSpPr>
        <p:spPr>
          <a:xfrm>
            <a:off x="9446542" y="4623928"/>
            <a:ext cx="758614" cy="325121"/>
          </a:xfrm>
          <a:prstGeom prst="rect">
            <a:avLst/>
          </a:prstGeom>
          <a:ln w="50800">
            <a:solidFill>
              <a:srgbClr val="FBFA00"/>
            </a:solidFill>
            <a:miter lim="400000"/>
          </a:ln>
        </p:spPr>
        <p:txBody>
          <a:bodyPr lIns="54186" tIns="54186" rIns="54186" bIns="54186" anchor="ctr"/>
          <a:lstStyle/>
          <a:p>
            <a:pPr lvl="0" algn="ctr" defTabSz="584200">
              <a:defRPr sz="54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+mj-lt"/>
                <a:ea typeface="+mj-ea"/>
                <a:cs typeface="+mj-cs"/>
                <a:sym typeface="News Gothic MT"/>
              </a:defRPr>
            </a:pPr>
          </a:p>
        </p:txBody>
      </p:sp>
      <p:sp>
        <p:nvSpPr>
          <p:cNvPr id="795" name="Shape 795"/>
          <p:cNvSpPr/>
          <p:nvPr/>
        </p:nvSpPr>
        <p:spPr>
          <a:xfrm>
            <a:off x="4786488" y="5960533"/>
            <a:ext cx="758615" cy="325121"/>
          </a:xfrm>
          <a:prstGeom prst="rect">
            <a:avLst/>
          </a:prstGeom>
          <a:ln w="50800">
            <a:solidFill>
              <a:srgbClr val="FBFA00"/>
            </a:solidFill>
            <a:miter lim="400000"/>
          </a:ln>
        </p:spPr>
        <p:txBody>
          <a:bodyPr lIns="54186" tIns="54186" rIns="54186" bIns="54186" anchor="ctr"/>
          <a:lstStyle/>
          <a:p>
            <a:pPr lvl="0" algn="ctr" defTabSz="584200">
              <a:defRPr sz="54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+mj-lt"/>
                <a:ea typeface="+mj-ea"/>
                <a:cs typeface="+mj-cs"/>
                <a:sym typeface="News Gothic MT"/>
              </a:defRPr>
            </a:pPr>
          </a:p>
        </p:txBody>
      </p:sp>
      <p:sp>
        <p:nvSpPr>
          <p:cNvPr id="796" name="Shape 796"/>
          <p:cNvSpPr/>
          <p:nvPr/>
        </p:nvSpPr>
        <p:spPr>
          <a:xfrm>
            <a:off x="9446542" y="5960533"/>
            <a:ext cx="758614" cy="325121"/>
          </a:xfrm>
          <a:prstGeom prst="rect">
            <a:avLst/>
          </a:prstGeom>
          <a:ln w="50800">
            <a:solidFill>
              <a:srgbClr val="FBFA00"/>
            </a:solidFill>
            <a:miter lim="400000"/>
          </a:ln>
        </p:spPr>
        <p:txBody>
          <a:bodyPr lIns="54186" tIns="54186" rIns="54186" bIns="54186" anchor="ctr"/>
          <a:lstStyle/>
          <a:p>
            <a:pPr lvl="0" algn="ctr" defTabSz="584200">
              <a:defRPr sz="54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+mj-lt"/>
                <a:ea typeface="+mj-ea"/>
                <a:cs typeface="+mj-cs"/>
                <a:sym typeface="News Gothic MT"/>
              </a:defRPr>
            </a:pPr>
          </a:p>
        </p:txBody>
      </p:sp>
      <p:sp>
        <p:nvSpPr>
          <p:cNvPr id="797" name="Shape 797"/>
          <p:cNvSpPr/>
          <p:nvPr/>
        </p:nvSpPr>
        <p:spPr>
          <a:xfrm>
            <a:off x="794350" y="2649481"/>
            <a:ext cx="10295468" cy="288997"/>
          </a:xfrm>
          <a:prstGeom prst="rect">
            <a:avLst/>
          </a:prstGeom>
          <a:solidFill>
            <a:srgbClr val="51A7F9">
              <a:alpha val="69902"/>
            </a:srgbClr>
          </a:solidFill>
          <a:ln w="50800">
            <a:solidFill>
              <a:srgbClr val="0433FF">
                <a:alpha val="69902"/>
              </a:srgbClr>
            </a:solidFill>
            <a:miter lim="400000"/>
          </a:ln>
        </p:spPr>
        <p:txBody>
          <a:bodyPr lIns="54186" tIns="54186" rIns="54186" bIns="54186" anchor="ctr"/>
          <a:lstStyle/>
          <a:p>
            <a:pPr lvl="0" algn="ctr" defTabSz="584200">
              <a:defRPr sz="54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+mj-lt"/>
                <a:ea typeface="+mj-ea"/>
                <a:cs typeface="+mj-cs"/>
                <a:sym typeface="News Gothic MT"/>
              </a:defRPr>
            </a:pPr>
          </a:p>
        </p:txBody>
      </p:sp>
      <p:sp>
        <p:nvSpPr>
          <p:cNvPr id="798" name="Shape 798"/>
          <p:cNvSpPr/>
          <p:nvPr/>
        </p:nvSpPr>
        <p:spPr>
          <a:xfrm>
            <a:off x="794350" y="3315042"/>
            <a:ext cx="10295468" cy="337983"/>
          </a:xfrm>
          <a:prstGeom prst="rect">
            <a:avLst/>
          </a:prstGeom>
          <a:solidFill>
            <a:srgbClr val="51A7F9">
              <a:alpha val="69902"/>
            </a:srgbClr>
          </a:solidFill>
          <a:ln w="50800">
            <a:solidFill>
              <a:srgbClr val="0433FF">
                <a:alpha val="69902"/>
              </a:srgbClr>
            </a:solidFill>
            <a:miter lim="400000"/>
          </a:ln>
        </p:spPr>
        <p:txBody>
          <a:bodyPr lIns="54186" tIns="54186" rIns="54186" bIns="54186" anchor="ctr"/>
          <a:lstStyle/>
          <a:p>
            <a:pPr lvl="0" algn="ctr" defTabSz="584200">
              <a:defRPr sz="54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+mj-lt"/>
                <a:ea typeface="+mj-ea"/>
                <a:cs typeface="+mj-cs"/>
                <a:sym typeface="News Gothic MT"/>
              </a:defRPr>
            </a:pPr>
          </a:p>
        </p:txBody>
      </p:sp>
      <p:sp>
        <p:nvSpPr>
          <p:cNvPr id="799" name="Shape 799"/>
          <p:cNvSpPr/>
          <p:nvPr/>
        </p:nvSpPr>
        <p:spPr>
          <a:xfrm>
            <a:off x="794350" y="4296787"/>
            <a:ext cx="10295469" cy="293039"/>
          </a:xfrm>
          <a:prstGeom prst="rect">
            <a:avLst/>
          </a:prstGeom>
          <a:solidFill>
            <a:srgbClr val="51A7F9">
              <a:alpha val="69902"/>
            </a:srgbClr>
          </a:solidFill>
          <a:ln w="50800">
            <a:solidFill>
              <a:srgbClr val="0433FF">
                <a:alpha val="69902"/>
              </a:srgbClr>
            </a:solidFill>
            <a:miter lim="400000"/>
          </a:ln>
        </p:spPr>
        <p:txBody>
          <a:bodyPr lIns="54186" tIns="54186" rIns="54186" bIns="54186" anchor="ctr"/>
          <a:lstStyle/>
          <a:p>
            <a:pPr lvl="0" algn="ctr" defTabSz="584200">
              <a:defRPr sz="54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+mj-lt"/>
                <a:ea typeface="+mj-ea"/>
                <a:cs typeface="+mj-cs"/>
                <a:sym typeface="News Gothic MT"/>
              </a:defRPr>
            </a:pPr>
          </a:p>
        </p:txBody>
      </p:sp>
      <p:sp>
        <p:nvSpPr>
          <p:cNvPr id="800" name="Shape 800"/>
          <p:cNvSpPr/>
          <p:nvPr/>
        </p:nvSpPr>
        <p:spPr>
          <a:xfrm>
            <a:off x="794350" y="4641991"/>
            <a:ext cx="10295468" cy="325121"/>
          </a:xfrm>
          <a:prstGeom prst="rect">
            <a:avLst/>
          </a:prstGeom>
          <a:solidFill>
            <a:srgbClr val="51A7F9">
              <a:alpha val="69902"/>
            </a:srgbClr>
          </a:solidFill>
          <a:ln w="50800">
            <a:solidFill>
              <a:srgbClr val="0433FF">
                <a:alpha val="69902"/>
              </a:srgbClr>
            </a:solidFill>
            <a:miter lim="400000"/>
          </a:ln>
        </p:spPr>
        <p:txBody>
          <a:bodyPr lIns="54186" tIns="54186" rIns="54186" bIns="54186" anchor="ctr"/>
          <a:lstStyle/>
          <a:p>
            <a:pPr lvl="0" algn="ctr" defTabSz="584200">
              <a:defRPr sz="54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+mj-lt"/>
                <a:ea typeface="+mj-ea"/>
                <a:cs typeface="+mj-cs"/>
                <a:sym typeface="News Gothic MT"/>
              </a:defRPr>
            </a:pPr>
          </a:p>
        </p:txBody>
      </p:sp>
      <p:sp>
        <p:nvSpPr>
          <p:cNvPr id="801" name="Shape 801"/>
          <p:cNvSpPr/>
          <p:nvPr/>
        </p:nvSpPr>
        <p:spPr>
          <a:xfrm>
            <a:off x="794350" y="4967111"/>
            <a:ext cx="10295468" cy="325121"/>
          </a:xfrm>
          <a:prstGeom prst="rect">
            <a:avLst/>
          </a:prstGeom>
          <a:solidFill>
            <a:srgbClr val="51A7F9">
              <a:alpha val="69902"/>
            </a:srgbClr>
          </a:solidFill>
          <a:ln w="50800">
            <a:solidFill>
              <a:srgbClr val="0433FF">
                <a:alpha val="69902"/>
              </a:srgbClr>
            </a:solidFill>
            <a:miter lim="400000"/>
          </a:ln>
        </p:spPr>
        <p:txBody>
          <a:bodyPr lIns="54186" tIns="54186" rIns="54186" bIns="54186" anchor="ctr"/>
          <a:lstStyle/>
          <a:p>
            <a:pPr lvl="0" algn="ctr" defTabSz="584200">
              <a:defRPr sz="54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+mj-lt"/>
                <a:ea typeface="+mj-ea"/>
                <a:cs typeface="+mj-cs"/>
                <a:sym typeface="News Gothic MT"/>
              </a:defRPr>
            </a:pPr>
          </a:p>
        </p:txBody>
      </p:sp>
      <p:sp>
        <p:nvSpPr>
          <p:cNvPr id="802" name="Shape 802"/>
          <p:cNvSpPr/>
          <p:nvPr/>
        </p:nvSpPr>
        <p:spPr>
          <a:xfrm>
            <a:off x="794350" y="5960533"/>
            <a:ext cx="10295468" cy="325121"/>
          </a:xfrm>
          <a:prstGeom prst="rect">
            <a:avLst/>
          </a:prstGeom>
          <a:solidFill>
            <a:srgbClr val="51A7F9">
              <a:alpha val="69902"/>
            </a:srgbClr>
          </a:solidFill>
          <a:ln w="50800">
            <a:solidFill>
              <a:srgbClr val="0433FF">
                <a:alpha val="69902"/>
              </a:srgbClr>
            </a:solidFill>
            <a:miter lim="400000"/>
          </a:ln>
        </p:spPr>
        <p:txBody>
          <a:bodyPr lIns="54186" tIns="54186" rIns="54186" bIns="54186" anchor="ctr"/>
          <a:lstStyle/>
          <a:p>
            <a:pPr lvl="0" algn="ctr" defTabSz="584200">
              <a:defRPr sz="54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+mj-lt"/>
                <a:ea typeface="+mj-ea"/>
                <a:cs typeface="+mj-cs"/>
                <a:sym typeface="News Gothic MT"/>
              </a:defRPr>
            </a:pPr>
          </a:p>
        </p:txBody>
      </p:sp>
      <p:sp>
        <p:nvSpPr>
          <p:cNvPr id="803" name="Shape 803"/>
          <p:cNvSpPr/>
          <p:nvPr/>
        </p:nvSpPr>
        <p:spPr>
          <a:xfrm>
            <a:off x="794350" y="5310293"/>
            <a:ext cx="10295468" cy="325121"/>
          </a:xfrm>
          <a:prstGeom prst="rect">
            <a:avLst/>
          </a:prstGeom>
          <a:solidFill>
            <a:srgbClr val="51A7F9">
              <a:alpha val="69902"/>
            </a:srgbClr>
          </a:solidFill>
          <a:ln w="50800">
            <a:solidFill>
              <a:srgbClr val="0433FF">
                <a:alpha val="69902"/>
              </a:srgbClr>
            </a:solidFill>
            <a:miter lim="400000"/>
          </a:ln>
        </p:spPr>
        <p:txBody>
          <a:bodyPr lIns="54186" tIns="54186" rIns="54186" bIns="54186" anchor="ctr"/>
          <a:lstStyle/>
          <a:p>
            <a:pPr lvl="0" algn="ctr" defTabSz="584200">
              <a:defRPr sz="54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+mj-lt"/>
                <a:ea typeface="+mj-ea"/>
                <a:cs typeface="+mj-cs"/>
                <a:sym typeface="News Gothic MT"/>
              </a:defRPr>
            </a:pPr>
          </a:p>
        </p:txBody>
      </p:sp>
      <p:sp>
        <p:nvSpPr>
          <p:cNvPr id="804" name="Shape 804"/>
          <p:cNvSpPr/>
          <p:nvPr/>
        </p:nvSpPr>
        <p:spPr>
          <a:xfrm>
            <a:off x="794350" y="3989775"/>
            <a:ext cx="10295468" cy="288997"/>
          </a:xfrm>
          <a:prstGeom prst="rect">
            <a:avLst/>
          </a:prstGeom>
          <a:solidFill>
            <a:srgbClr val="51A7F9">
              <a:alpha val="69902"/>
            </a:srgbClr>
          </a:solidFill>
          <a:ln w="50800">
            <a:solidFill>
              <a:srgbClr val="0433FF">
                <a:alpha val="69902"/>
              </a:srgbClr>
            </a:solidFill>
            <a:miter lim="400000"/>
          </a:ln>
        </p:spPr>
        <p:txBody>
          <a:bodyPr lIns="54186" tIns="54186" rIns="54186" bIns="54186" anchor="ctr"/>
          <a:lstStyle/>
          <a:p>
            <a:pPr lvl="0" algn="ctr" defTabSz="584200">
              <a:defRPr sz="54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+mj-lt"/>
                <a:ea typeface="+mj-ea"/>
                <a:cs typeface="+mj-cs"/>
                <a:sym typeface="News Gothic MT"/>
              </a:defRPr>
            </a:pPr>
          </a:p>
        </p:txBody>
      </p:sp>
      <p:sp>
        <p:nvSpPr>
          <p:cNvPr id="805" name="Shape 805"/>
          <p:cNvSpPr/>
          <p:nvPr/>
        </p:nvSpPr>
        <p:spPr>
          <a:xfrm>
            <a:off x="9482666" y="5635413"/>
            <a:ext cx="776677" cy="307059"/>
          </a:xfrm>
          <a:prstGeom prst="rect">
            <a:avLst/>
          </a:prstGeom>
          <a:ln w="50800">
            <a:solidFill>
              <a:srgbClr val="FBFA00"/>
            </a:solidFill>
            <a:miter lim="400000"/>
          </a:ln>
        </p:spPr>
        <p:txBody>
          <a:bodyPr lIns="54186" tIns="54186" rIns="54186" bIns="54186" anchor="ctr"/>
          <a:lstStyle/>
          <a:p>
            <a:pPr lvl="0" algn="ctr" defTabSz="584200">
              <a:defRPr sz="54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+mj-lt"/>
                <a:ea typeface="+mj-ea"/>
                <a:cs typeface="+mj-cs"/>
                <a:sym typeface="News Gothic MT"/>
              </a:defRPr>
            </a:pPr>
          </a:p>
        </p:txBody>
      </p:sp>
      <p:sp>
        <p:nvSpPr>
          <p:cNvPr id="806" name="Shape 806"/>
          <p:cNvSpPr/>
          <p:nvPr/>
        </p:nvSpPr>
        <p:spPr>
          <a:xfrm>
            <a:off x="7784817" y="5635413"/>
            <a:ext cx="903112" cy="307059"/>
          </a:xfrm>
          <a:prstGeom prst="rect">
            <a:avLst/>
          </a:prstGeom>
          <a:ln w="50800">
            <a:solidFill>
              <a:srgbClr val="FBFA00"/>
            </a:solidFill>
            <a:miter lim="400000"/>
          </a:ln>
        </p:spPr>
        <p:txBody>
          <a:bodyPr lIns="54186" tIns="54186" rIns="54186" bIns="54186" anchor="ctr"/>
          <a:lstStyle/>
          <a:p>
            <a:pPr lvl="0" algn="ctr" defTabSz="584200">
              <a:defRPr sz="54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+mj-lt"/>
                <a:ea typeface="+mj-ea"/>
                <a:cs typeface="+mj-cs"/>
                <a:sym typeface="News Gothic MT"/>
              </a:defRPr>
            </a:pPr>
          </a:p>
        </p:txBody>
      </p:sp>
      <p:sp>
        <p:nvSpPr>
          <p:cNvPr id="807" name="Shape 807"/>
          <p:cNvSpPr/>
          <p:nvPr/>
        </p:nvSpPr>
        <p:spPr>
          <a:xfrm>
            <a:off x="9536853" y="6303715"/>
            <a:ext cx="794739" cy="307059"/>
          </a:xfrm>
          <a:prstGeom prst="rect">
            <a:avLst/>
          </a:prstGeom>
          <a:ln w="50800">
            <a:solidFill>
              <a:srgbClr val="FBFA00"/>
            </a:solidFill>
            <a:miter lim="400000"/>
          </a:ln>
        </p:spPr>
        <p:txBody>
          <a:bodyPr lIns="54186" tIns="54186" rIns="54186" bIns="54186" anchor="ctr"/>
          <a:lstStyle/>
          <a:p>
            <a:pPr lvl="0" algn="ctr" defTabSz="584200">
              <a:defRPr sz="54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+mj-lt"/>
                <a:ea typeface="+mj-ea"/>
                <a:cs typeface="+mj-cs"/>
                <a:sym typeface="News Gothic MT"/>
              </a:defRPr>
            </a:pPr>
          </a:p>
        </p:txBody>
      </p:sp>
      <p:sp>
        <p:nvSpPr>
          <p:cNvPr id="808" name="Shape 808"/>
          <p:cNvSpPr/>
          <p:nvPr/>
        </p:nvSpPr>
        <p:spPr>
          <a:xfrm>
            <a:off x="7820942" y="6303715"/>
            <a:ext cx="903112" cy="307059"/>
          </a:xfrm>
          <a:prstGeom prst="rect">
            <a:avLst/>
          </a:prstGeom>
          <a:ln w="50800">
            <a:solidFill>
              <a:srgbClr val="FBFA00"/>
            </a:solidFill>
            <a:miter lim="400000"/>
          </a:ln>
        </p:spPr>
        <p:txBody>
          <a:bodyPr lIns="54186" tIns="54186" rIns="54186" bIns="54186" anchor="ctr"/>
          <a:lstStyle/>
          <a:p>
            <a:pPr lvl="0" algn="ctr" defTabSz="584200">
              <a:defRPr sz="54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+mj-lt"/>
                <a:ea typeface="+mj-ea"/>
                <a:cs typeface="+mj-cs"/>
                <a:sym typeface="News Gothic MT"/>
              </a:defRPr>
            </a:pPr>
          </a:p>
        </p:txBody>
      </p:sp>
      <p:sp>
        <p:nvSpPr>
          <p:cNvPr id="809" name="Shape 809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b="0" sz="1800">
                <a:solidFill>
                  <a:srgbClr val="000000"/>
                </a:solidFill>
                <a:uFillTx/>
              </a:defRPr>
            </a:pPr>
            <a:fld id="{86CB4B4D-7CA3-9044-876B-883B54F8677D}" type="slidenum">
              <a:rPr b="1" sz="900">
                <a:solidFill>
                  <a:srgbClr val="0048AA"/>
                </a:solidFill>
                <a:uFill>
                  <a:solidFill>
                    <a:srgbClr val="0048AA"/>
                  </a:solidFill>
                </a:uFill>
              </a:rPr>
            </a:fld>
          </a:p>
        </p:txBody>
      </p:sp>
    </p:spTree>
  </p:cSld>
  <p:clrMapOvr>
    <a:masterClrMapping/>
  </p:clrMapOvr>
  <p:transition spd="med" advClick="1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Shape 811"/>
          <p:cNvSpPr/>
          <p:nvPr>
            <p:ph type="title"/>
          </p:nvPr>
        </p:nvSpPr>
        <p:spPr>
          <a:xfrm>
            <a:off x="781190" y="-1"/>
            <a:ext cx="11437905" cy="2207444"/>
          </a:xfrm>
          <a:prstGeom prst="rect">
            <a:avLst/>
          </a:prstGeom>
        </p:spPr>
        <p:txBody>
          <a:bodyPr/>
          <a:lstStyle/>
          <a:p>
            <a:pPr lvl="0">
              <a:defRPr b="0" sz="1800">
                <a:solidFill>
                  <a:srgbClr val="000000"/>
                </a:solidFill>
                <a:uFillTx/>
              </a:defRPr>
            </a:pPr>
            <a:r>
              <a:rPr b="1" sz="5600">
                <a:solidFill>
                  <a:srgbClr val="29708A"/>
                </a:solidFill>
                <a:uFill>
                  <a:solidFill>
                    <a:srgbClr val="29708A"/>
                  </a:solidFill>
                </a:uFill>
              </a:rPr>
              <a:t>Partial Decision Tree</a:t>
            </a:r>
          </a:p>
        </p:txBody>
      </p:sp>
      <p:sp>
        <p:nvSpPr>
          <p:cNvPr id="812" name="Shape 812"/>
          <p:cNvSpPr/>
          <p:nvPr>
            <p:ph type="body" idx="1"/>
          </p:nvPr>
        </p:nvSpPr>
        <p:spPr>
          <a:xfrm>
            <a:off x="7515620" y="2293902"/>
            <a:ext cx="5053006" cy="6791396"/>
          </a:xfrm>
          <a:prstGeom prst="rect">
            <a:avLst/>
          </a:prstGeom>
        </p:spPr>
        <p:txBody>
          <a:bodyPr/>
          <a:lstStyle/>
          <a:p>
            <a:pPr lvl="0" marL="481300" indent="-441613">
              <a:buClr>
                <a:srgbClr val="FBFA00"/>
              </a:buClr>
              <a:buFont typeface="Wingdings"/>
              <a:buChar char=""/>
              <a:defRPr sz="1800">
                <a:solidFill>
                  <a:srgbClr val="000000"/>
                </a:solidFill>
                <a:uFillTx/>
              </a:defRPr>
            </a:pPr>
            <a:r>
              <a:rPr i="1" sz="3400">
                <a:solidFill>
                  <a:srgbClr val="002E7A"/>
                </a:solidFill>
                <a:uFill>
                  <a:solidFill>
                    <a:srgbClr val="002E7A"/>
                  </a:solidFill>
                </a:uFill>
                <a:latin typeface="+mn-lt"/>
                <a:ea typeface="+mn-ea"/>
                <a:cs typeface="+mn-cs"/>
                <a:sym typeface="Arial"/>
              </a:rPr>
              <a:t>Hungry</a:t>
            </a:r>
            <a:r>
              <a:rPr sz="3400">
                <a:solidFill>
                  <a:srgbClr val="002E7A"/>
                </a:solidFill>
                <a:uFill>
                  <a:solidFill>
                    <a:srgbClr val="002E7A"/>
                  </a:solidFill>
                </a:uFill>
              </a:rPr>
              <a:t> needs further discrimination only for the </a:t>
            </a:r>
            <a:r>
              <a:rPr i="1" sz="3400">
                <a:solidFill>
                  <a:srgbClr val="002E7A"/>
                </a:solidFill>
                <a:uFill>
                  <a:solidFill>
                    <a:srgbClr val="002E7A"/>
                  </a:solidFill>
                </a:uFill>
                <a:latin typeface="+mn-lt"/>
                <a:ea typeface="+mn-ea"/>
                <a:cs typeface="+mn-cs"/>
                <a:sym typeface="Arial"/>
              </a:rPr>
              <a:t>Yes</a:t>
            </a:r>
            <a:r>
              <a:rPr sz="3400">
                <a:solidFill>
                  <a:srgbClr val="002E7A"/>
                </a:solidFill>
                <a:uFill>
                  <a:solidFill>
                    <a:srgbClr val="002E7A"/>
                  </a:solidFill>
                </a:uFill>
              </a:rPr>
              <a:t> value</a:t>
            </a:r>
            <a:endParaRPr sz="3400">
              <a:solidFill>
                <a:srgbClr val="002E7A"/>
              </a:solidFill>
              <a:uFill>
                <a:solidFill>
                  <a:srgbClr val="002E7A"/>
                </a:solidFill>
              </a:uFill>
            </a:endParaRPr>
          </a:p>
          <a:p>
            <a:pPr lvl="0" marL="481300" indent="-441613">
              <a:buClr>
                <a:srgbClr val="FBFA00"/>
              </a:buClr>
              <a:buFont typeface="Wingdings"/>
              <a:buChar char=""/>
              <a:defRPr sz="1800">
                <a:solidFill>
                  <a:srgbClr val="000000"/>
                </a:solidFill>
                <a:uFillTx/>
              </a:defRPr>
            </a:pPr>
            <a:r>
              <a:rPr i="1" sz="3400">
                <a:solidFill>
                  <a:srgbClr val="002E7A"/>
                </a:solidFill>
                <a:uFill>
                  <a:solidFill>
                    <a:srgbClr val="002E7A"/>
                  </a:solidFill>
                </a:uFill>
                <a:latin typeface="+mn-lt"/>
                <a:ea typeface="+mn-ea"/>
                <a:cs typeface="+mn-cs"/>
                <a:sym typeface="Arial"/>
              </a:rPr>
              <a:t>No</a:t>
            </a:r>
            <a:r>
              <a:rPr sz="3400">
                <a:solidFill>
                  <a:srgbClr val="002E7A"/>
                </a:solidFill>
                <a:uFill>
                  <a:solidFill>
                    <a:srgbClr val="002E7A"/>
                  </a:solidFill>
                </a:uFill>
              </a:rPr>
              <a:t> agrees with the </a:t>
            </a:r>
            <a:r>
              <a:rPr i="1" sz="3400">
                <a:solidFill>
                  <a:srgbClr val="002E7A"/>
                </a:solidFill>
                <a:uFill>
                  <a:solidFill>
                    <a:srgbClr val="002E7A"/>
                  </a:solidFill>
                </a:uFill>
                <a:latin typeface="+mn-lt"/>
                <a:ea typeface="+mn-ea"/>
                <a:cs typeface="+mn-cs"/>
                <a:sym typeface="Arial"/>
              </a:rPr>
              <a:t>WillWait </a:t>
            </a:r>
            <a:r>
              <a:rPr sz="3400">
                <a:solidFill>
                  <a:srgbClr val="002E7A"/>
                </a:solidFill>
                <a:uFill>
                  <a:solidFill>
                    <a:srgbClr val="002E7A"/>
                  </a:solidFill>
                </a:uFill>
              </a:rPr>
              <a:t>goal predicate</a:t>
            </a:r>
            <a:endParaRPr sz="3400">
              <a:solidFill>
                <a:srgbClr val="002E7A"/>
              </a:solidFill>
              <a:uFill>
                <a:solidFill>
                  <a:srgbClr val="002E7A"/>
                </a:solidFill>
              </a:uFill>
            </a:endParaRPr>
          </a:p>
          <a:p>
            <a:pPr lvl="0" marL="481300" indent="-441613">
              <a:buClr>
                <a:srgbClr val="FBFA00"/>
              </a:buClr>
              <a:buFont typeface="Wingdings"/>
              <a:buChar char=""/>
              <a:defRPr sz="1800">
                <a:solidFill>
                  <a:srgbClr val="000000"/>
                </a:solidFill>
                <a:uFillTx/>
              </a:defRPr>
            </a:pPr>
            <a:r>
              <a:rPr sz="3400">
                <a:solidFill>
                  <a:srgbClr val="002E7A"/>
                </a:solidFill>
                <a:uFill>
                  <a:solidFill>
                    <a:srgbClr val="002E7A"/>
                  </a:solidFill>
                </a:uFill>
              </a:rPr>
              <a:t>the next step will be performed on the remaining samples for the </a:t>
            </a:r>
            <a:r>
              <a:rPr i="1" sz="3400">
                <a:solidFill>
                  <a:srgbClr val="002E7A"/>
                </a:solidFill>
                <a:uFill>
                  <a:solidFill>
                    <a:srgbClr val="002E7A"/>
                  </a:solidFill>
                </a:uFill>
                <a:latin typeface="+mn-lt"/>
                <a:ea typeface="+mn-ea"/>
                <a:cs typeface="+mn-cs"/>
                <a:sym typeface="Arial"/>
              </a:rPr>
              <a:t>Yes </a:t>
            </a:r>
            <a:r>
              <a:rPr sz="3400">
                <a:solidFill>
                  <a:srgbClr val="002E7A"/>
                </a:solidFill>
                <a:uFill>
                  <a:solidFill>
                    <a:srgbClr val="002E7A"/>
                  </a:solidFill>
                </a:uFill>
              </a:rPr>
              <a:t>value of </a:t>
            </a:r>
            <a:r>
              <a:rPr i="1" sz="3400">
                <a:solidFill>
                  <a:srgbClr val="002E7A"/>
                </a:solidFill>
                <a:uFill>
                  <a:solidFill>
                    <a:srgbClr val="002E7A"/>
                  </a:solidFill>
                </a:uFill>
                <a:latin typeface="+mn-lt"/>
                <a:ea typeface="+mn-ea"/>
                <a:cs typeface="+mn-cs"/>
                <a:sym typeface="Arial"/>
              </a:rPr>
              <a:t>Hungry</a:t>
            </a:r>
            <a:r>
              <a:rPr sz="3400">
                <a:solidFill>
                  <a:srgbClr val="002E7A"/>
                </a:solidFill>
                <a:uFill>
                  <a:solidFill>
                    <a:srgbClr val="002E7A"/>
                  </a:solidFill>
                </a:uFill>
              </a:rPr>
              <a:t>	</a:t>
            </a:r>
          </a:p>
        </p:txBody>
      </p:sp>
      <p:sp>
        <p:nvSpPr>
          <p:cNvPr id="813" name="Shape 813"/>
          <p:cNvSpPr/>
          <p:nvPr/>
        </p:nvSpPr>
        <p:spPr>
          <a:xfrm>
            <a:off x="-1" y="1408853"/>
            <a:ext cx="7387450" cy="8128001"/>
          </a:xfrm>
          <a:prstGeom prst="rect">
            <a:avLst/>
          </a:prstGeom>
          <a:solidFill>
            <a:srgbClr val="FDFDC5"/>
          </a:solidFill>
          <a:ln w="25400">
            <a:solidFill/>
            <a:miter lim="400000"/>
          </a:ln>
        </p:spPr>
        <p:txBody>
          <a:bodyPr lIns="54186" tIns="54186" rIns="54186" bIns="54186" anchor="ctr"/>
          <a:lstStyle/>
          <a:p>
            <a:pPr lvl="0" algn="ctr" defTabSz="584200">
              <a:defRPr sz="54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+mj-lt"/>
                <a:ea typeface="+mj-ea"/>
                <a:cs typeface="+mj-cs"/>
                <a:sym typeface="News Gothic MT"/>
              </a:defRPr>
            </a:pPr>
          </a:p>
        </p:txBody>
      </p:sp>
      <p:grpSp>
        <p:nvGrpSpPr>
          <p:cNvPr id="816" name="Group 816"/>
          <p:cNvGrpSpPr/>
          <p:nvPr/>
        </p:nvGrpSpPr>
        <p:grpSpPr>
          <a:xfrm>
            <a:off x="2745457" y="2637084"/>
            <a:ext cx="2384215" cy="541868"/>
            <a:chOff x="0" y="0"/>
            <a:chExt cx="2384213" cy="541866"/>
          </a:xfrm>
        </p:grpSpPr>
        <p:sp>
          <p:nvSpPr>
            <p:cNvPr id="814" name="Shape 814"/>
            <p:cNvSpPr/>
            <p:nvPr/>
          </p:nvSpPr>
          <p:spPr>
            <a:xfrm>
              <a:off x="0" y="0"/>
              <a:ext cx="2384214" cy="541867"/>
            </a:xfrm>
            <a:prstGeom prst="roundRect">
              <a:avLst>
                <a:gd name="adj" fmla="val 11719"/>
              </a:avLst>
            </a:prstGeom>
            <a:solidFill>
              <a:srgbClr val="FBFA00"/>
            </a:solidFill>
            <a:ln w="12700" cap="flat">
              <a:solidFill>
                <a:srgbClr val="00032B"/>
              </a:solidFill>
              <a:prstDash val="solid"/>
              <a:round/>
            </a:ln>
            <a:effectLst/>
          </p:spPr>
          <p:txBody>
            <a:bodyPr wrap="square" lIns="54186" tIns="54186" rIns="54186" bIns="54186" numCol="1" anchor="ctr">
              <a:noAutofit/>
            </a:bodyPr>
            <a:lstStyle/>
            <a:p>
              <a:pPr lvl="0" algn="ctr" defTabSz="584200">
                <a:defRPr sz="54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+mj-lt"/>
                  <a:ea typeface="+mj-ea"/>
                  <a:cs typeface="+mj-cs"/>
                  <a:sym typeface="News Gothic MT"/>
                </a:defRPr>
              </a:pPr>
            </a:p>
          </p:txBody>
        </p:sp>
        <p:sp>
          <p:nvSpPr>
            <p:cNvPr id="815" name="Shape 815"/>
            <p:cNvSpPr/>
            <p:nvPr/>
          </p:nvSpPr>
          <p:spPr>
            <a:xfrm>
              <a:off x="499949" y="56216"/>
              <a:ext cx="1384315" cy="4294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4186" tIns="54186" rIns="54186" bIns="54186" numCol="1" anchor="ctr">
              <a:spAutoFit/>
            </a:bodyPr>
            <a:lstStyle>
              <a:lvl1pPr marL="52324" marR="52324" algn="ctr">
                <a:buClr>
                  <a:srgbClr val="00032B"/>
                </a:buClr>
                <a:buFont typeface="Arial"/>
                <a:defRPr b="1" sz="2200">
                  <a:solidFill>
                    <a:srgbClr val="00032B"/>
                  </a:solidFill>
                  <a:uFill>
                    <a:solidFill>
                      <a:srgbClr val="00032B"/>
                    </a:solidFill>
                  </a:uFill>
                  <a:latin typeface="+mn-lt"/>
                  <a:ea typeface="+mn-ea"/>
                  <a:cs typeface="+mn-cs"/>
                  <a:sym typeface="Arial"/>
                </a:defRPr>
              </a:lvl1pPr>
            </a:lstStyle>
            <a:p>
              <a:pPr lvl="0">
                <a:defRPr b="0" sz="1800">
                  <a:solidFill>
                    <a:srgbClr val="000000"/>
                  </a:solidFill>
                  <a:uFillTx/>
                </a:defRPr>
              </a:pPr>
              <a:r>
                <a:rPr b="1" sz="2200">
                  <a:solidFill>
                    <a:srgbClr val="00032B"/>
                  </a:solidFill>
                  <a:uFill>
                    <a:solidFill>
                      <a:srgbClr val="00032B"/>
                    </a:solidFill>
                  </a:uFill>
                </a:rPr>
                <a:t>Patrons?</a:t>
              </a:r>
            </a:p>
          </p:txBody>
        </p:sp>
      </p:grpSp>
      <p:sp>
        <p:nvSpPr>
          <p:cNvPr id="882" name="Shape 882"/>
          <p:cNvSpPr/>
          <p:nvPr/>
        </p:nvSpPr>
        <p:spPr>
          <a:xfrm>
            <a:off x="1318661" y="3185168"/>
            <a:ext cx="1907664" cy="7433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cubicBezTo>
                  <a:pt x="14400" y="7200"/>
                  <a:pt x="7200" y="14400"/>
                  <a:pt x="0" y="21600"/>
                </a:cubicBezTo>
              </a:path>
            </a:pathLst>
          </a:custGeom>
          <a:ln w="38100">
            <a:solidFill>
              <a:srgbClr val="0433FF"/>
            </a:solidFill>
            <a:round/>
          </a:ln>
        </p:spPr>
        <p:txBody>
          <a:bodyPr/>
          <a:lstStyle/>
          <a:p>
            <a:pPr lvl="0"/>
          </a:p>
        </p:txBody>
      </p:sp>
      <p:sp>
        <p:nvSpPr>
          <p:cNvPr id="883" name="Shape 883"/>
          <p:cNvSpPr/>
          <p:nvPr/>
        </p:nvSpPr>
        <p:spPr>
          <a:xfrm>
            <a:off x="4442119" y="3185168"/>
            <a:ext cx="1353300" cy="7433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cubicBezTo>
                  <a:pt x="7200" y="7200"/>
                  <a:pt x="14400" y="14400"/>
                  <a:pt x="21600" y="21600"/>
                </a:cubicBezTo>
              </a:path>
            </a:pathLst>
          </a:custGeom>
          <a:ln w="38100">
            <a:solidFill>
              <a:srgbClr val="0433FF"/>
            </a:solidFill>
            <a:round/>
          </a:ln>
        </p:spPr>
        <p:txBody>
          <a:bodyPr/>
          <a:lstStyle/>
          <a:p>
            <a:pPr lvl="0"/>
          </a:p>
        </p:txBody>
      </p:sp>
      <p:sp>
        <p:nvSpPr>
          <p:cNvPr id="884" name="Shape 884"/>
          <p:cNvSpPr/>
          <p:nvPr/>
        </p:nvSpPr>
        <p:spPr>
          <a:xfrm>
            <a:off x="3019829" y="3185168"/>
            <a:ext cx="668498" cy="7433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cubicBezTo>
                  <a:pt x="14400" y="7200"/>
                  <a:pt x="7200" y="14400"/>
                  <a:pt x="0" y="21600"/>
                </a:cubicBezTo>
              </a:path>
            </a:pathLst>
          </a:custGeom>
          <a:ln w="38100">
            <a:solidFill>
              <a:srgbClr val="0433FF"/>
            </a:solidFill>
            <a:round/>
          </a:ln>
        </p:spPr>
        <p:txBody>
          <a:bodyPr/>
          <a:lstStyle/>
          <a:p>
            <a:pPr lvl="0"/>
          </a:p>
        </p:txBody>
      </p:sp>
      <p:sp>
        <p:nvSpPr>
          <p:cNvPr id="820" name="Shape 820"/>
          <p:cNvSpPr/>
          <p:nvPr/>
        </p:nvSpPr>
        <p:spPr>
          <a:xfrm rot="20940000">
            <a:off x="1224186" y="3190179"/>
            <a:ext cx="903677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4186" tIns="54186" rIns="54186" bIns="54186">
            <a:spAutoFit/>
          </a:bodyPr>
          <a:lstStyle>
            <a:lvl1pPr>
              <a:buClr>
                <a:srgbClr val="00032B"/>
              </a:buClr>
              <a:buFont typeface="Arial"/>
              <a:defRPr i="1" sz="2400">
                <a:solidFill>
                  <a:srgbClr val="00032B"/>
                </a:solidFill>
                <a:uFill>
                  <a:solidFill>
                    <a:srgbClr val="00032B"/>
                  </a:solidFill>
                </a:u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 lvl="0">
              <a:defRPr i="0" sz="1800">
                <a:solidFill>
                  <a:srgbClr val="000000"/>
                </a:solidFill>
                <a:uFillTx/>
              </a:defRPr>
            </a:pPr>
            <a:r>
              <a:rPr i="1" sz="2400">
                <a:solidFill>
                  <a:srgbClr val="00032B"/>
                </a:solidFill>
                <a:uFill>
                  <a:solidFill>
                    <a:srgbClr val="00032B"/>
                  </a:solidFill>
                </a:uFill>
              </a:rPr>
              <a:t>None</a:t>
            </a:r>
          </a:p>
        </p:txBody>
      </p:sp>
      <p:sp>
        <p:nvSpPr>
          <p:cNvPr id="821" name="Shape 821"/>
          <p:cNvSpPr/>
          <p:nvPr/>
        </p:nvSpPr>
        <p:spPr>
          <a:xfrm rot="720000">
            <a:off x="5138304" y="3137445"/>
            <a:ext cx="65031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4186" tIns="54186" rIns="54186" bIns="54186">
            <a:spAutoFit/>
          </a:bodyPr>
          <a:lstStyle>
            <a:lvl1pPr>
              <a:buClr>
                <a:srgbClr val="00032B"/>
              </a:buClr>
              <a:buFont typeface="Arial"/>
              <a:defRPr i="1" sz="2400">
                <a:solidFill>
                  <a:srgbClr val="00032B"/>
                </a:solidFill>
                <a:uFill>
                  <a:solidFill>
                    <a:srgbClr val="00032B"/>
                  </a:solidFill>
                </a:u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 lvl="0">
              <a:defRPr i="0" sz="1800">
                <a:solidFill>
                  <a:srgbClr val="000000"/>
                </a:solidFill>
                <a:uFillTx/>
              </a:defRPr>
            </a:pPr>
            <a:r>
              <a:rPr i="1" sz="2400">
                <a:solidFill>
                  <a:srgbClr val="00032B"/>
                </a:solidFill>
                <a:uFill>
                  <a:solidFill>
                    <a:srgbClr val="00032B"/>
                  </a:solidFill>
                </a:uFill>
              </a:rPr>
              <a:t>Full</a:t>
            </a:r>
          </a:p>
        </p:txBody>
      </p:sp>
      <p:sp>
        <p:nvSpPr>
          <p:cNvPr id="822" name="Shape 822"/>
          <p:cNvSpPr/>
          <p:nvPr/>
        </p:nvSpPr>
        <p:spPr>
          <a:xfrm rot="19440000">
            <a:off x="3064515" y="3426529"/>
            <a:ext cx="975749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4186" tIns="54186" rIns="54186" bIns="54186">
            <a:spAutoFit/>
          </a:bodyPr>
          <a:lstStyle>
            <a:lvl1pPr>
              <a:buClr>
                <a:srgbClr val="00032B"/>
              </a:buClr>
              <a:buFont typeface="Arial"/>
              <a:defRPr i="1" sz="2400">
                <a:solidFill>
                  <a:srgbClr val="00032B"/>
                </a:solidFill>
                <a:uFill>
                  <a:solidFill>
                    <a:srgbClr val="00032B"/>
                  </a:solidFill>
                </a:u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 lvl="0">
              <a:defRPr i="0" sz="1800">
                <a:solidFill>
                  <a:srgbClr val="000000"/>
                </a:solidFill>
                <a:uFillTx/>
              </a:defRPr>
            </a:pPr>
            <a:r>
              <a:rPr i="1" sz="2400">
                <a:solidFill>
                  <a:srgbClr val="00032B"/>
                </a:solidFill>
                <a:uFill>
                  <a:solidFill>
                    <a:srgbClr val="00032B"/>
                  </a:solidFill>
                </a:uFill>
              </a:rPr>
              <a:t>Some</a:t>
            </a:r>
          </a:p>
        </p:txBody>
      </p:sp>
      <p:sp>
        <p:nvSpPr>
          <p:cNvPr id="823" name="Shape 823"/>
          <p:cNvSpPr/>
          <p:nvPr/>
        </p:nvSpPr>
        <p:spPr>
          <a:xfrm>
            <a:off x="2275840" y="1607537"/>
            <a:ext cx="3594383" cy="429434"/>
          </a:xfrm>
          <a:prstGeom prst="rect">
            <a:avLst/>
          </a:prstGeom>
          <a:solidFill>
            <a:srgbClr val="A8D2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4186" tIns="54186" rIns="54186" bIns="54186">
            <a:spAutoFit/>
          </a:bodyPr>
          <a:lstStyle>
            <a:lvl1pPr algn="ctr">
              <a:buClr>
                <a:srgbClr val="00032B"/>
              </a:buClr>
              <a:buFont typeface="Arial"/>
              <a:defRPr b="1" sz="2200">
                <a:solidFill>
                  <a:srgbClr val="00032B"/>
                </a:solidFill>
                <a:uFill>
                  <a:solidFill>
                    <a:srgbClr val="00032B"/>
                  </a:solidFill>
                </a:u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  <a:uFillTx/>
              </a:defRPr>
            </a:pPr>
            <a:r>
              <a:rPr b="1" sz="2200">
                <a:solidFill>
                  <a:srgbClr val="00032B"/>
                </a:solidFill>
                <a:uFill>
                  <a:solidFill>
                    <a:srgbClr val="00032B"/>
                  </a:solidFill>
                </a:uFill>
              </a:rPr>
              <a:t>X1, X3, X4, X6, X8, X12</a:t>
            </a:r>
          </a:p>
        </p:txBody>
      </p:sp>
      <p:sp>
        <p:nvSpPr>
          <p:cNvPr id="824" name="Shape 824"/>
          <p:cNvSpPr/>
          <p:nvPr/>
        </p:nvSpPr>
        <p:spPr>
          <a:xfrm>
            <a:off x="2275840" y="2086186"/>
            <a:ext cx="3594383" cy="429434"/>
          </a:xfrm>
          <a:prstGeom prst="rect">
            <a:avLst/>
          </a:prstGeom>
          <a:solidFill>
            <a:srgbClr val="FFA94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4186" tIns="54186" rIns="54186" bIns="54186">
            <a:spAutoFit/>
          </a:bodyPr>
          <a:lstStyle>
            <a:lvl1pPr algn="ctr">
              <a:buClr>
                <a:srgbClr val="00032B"/>
              </a:buClr>
              <a:buFont typeface="Arial"/>
              <a:defRPr b="1" sz="2200">
                <a:solidFill>
                  <a:srgbClr val="00032B"/>
                </a:solidFill>
                <a:uFill>
                  <a:solidFill>
                    <a:srgbClr val="00032B"/>
                  </a:solidFill>
                </a:u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  <a:uFillTx/>
              </a:defRPr>
            </a:pPr>
            <a:r>
              <a:rPr b="1" sz="2200">
                <a:solidFill>
                  <a:srgbClr val="00032B"/>
                </a:solidFill>
                <a:uFill>
                  <a:solidFill>
                    <a:srgbClr val="00032B"/>
                  </a:solidFill>
                </a:uFill>
              </a:rPr>
              <a:t>X2, X5, X7, X9, X10, X11</a:t>
            </a:r>
          </a:p>
        </p:txBody>
      </p:sp>
      <p:sp>
        <p:nvSpPr>
          <p:cNvPr id="825" name="Shape 825"/>
          <p:cNvSpPr/>
          <p:nvPr/>
        </p:nvSpPr>
        <p:spPr>
          <a:xfrm>
            <a:off x="108373" y="3928533"/>
            <a:ext cx="1318543" cy="429434"/>
          </a:xfrm>
          <a:prstGeom prst="rect">
            <a:avLst/>
          </a:prstGeom>
          <a:solidFill>
            <a:srgbClr val="FFA94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4186" tIns="54186" rIns="54186" bIns="54186">
            <a:spAutoFit/>
          </a:bodyPr>
          <a:lstStyle>
            <a:lvl1pPr algn="ctr">
              <a:buClr>
                <a:srgbClr val="00032B"/>
              </a:buClr>
              <a:buFont typeface="Arial"/>
              <a:defRPr b="1" sz="2200">
                <a:solidFill>
                  <a:srgbClr val="00032B"/>
                </a:solidFill>
                <a:uFill>
                  <a:solidFill>
                    <a:srgbClr val="00032B"/>
                  </a:solidFill>
                </a:u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  <a:uFillTx/>
              </a:defRPr>
            </a:pPr>
            <a:r>
              <a:rPr b="1" sz="2200">
                <a:solidFill>
                  <a:srgbClr val="00032B"/>
                </a:solidFill>
                <a:uFill>
                  <a:solidFill>
                    <a:srgbClr val="00032B"/>
                  </a:solidFill>
                </a:uFill>
              </a:rPr>
              <a:t>X7, X11</a:t>
            </a:r>
          </a:p>
        </p:txBody>
      </p:sp>
      <p:sp>
        <p:nvSpPr>
          <p:cNvPr id="826" name="Shape 826"/>
          <p:cNvSpPr/>
          <p:nvPr/>
        </p:nvSpPr>
        <p:spPr>
          <a:xfrm>
            <a:off x="4985173" y="4407182"/>
            <a:ext cx="2402276" cy="429434"/>
          </a:xfrm>
          <a:prstGeom prst="rect">
            <a:avLst/>
          </a:prstGeom>
          <a:solidFill>
            <a:srgbClr val="FFA94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4186" tIns="54186" rIns="54186" bIns="54186">
            <a:spAutoFit/>
          </a:bodyPr>
          <a:lstStyle>
            <a:lvl1pPr algn="ctr">
              <a:buClr>
                <a:srgbClr val="00032B"/>
              </a:buClr>
              <a:buFont typeface="Arial"/>
              <a:defRPr b="1" sz="2200">
                <a:solidFill>
                  <a:srgbClr val="00032B"/>
                </a:solidFill>
                <a:uFill>
                  <a:solidFill>
                    <a:srgbClr val="00032B"/>
                  </a:solidFill>
                </a:u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  <a:uFillTx/>
              </a:defRPr>
            </a:pPr>
            <a:r>
              <a:rPr b="1" sz="2200">
                <a:solidFill>
                  <a:srgbClr val="00032B"/>
                </a:solidFill>
                <a:uFill>
                  <a:solidFill>
                    <a:srgbClr val="00032B"/>
                  </a:solidFill>
                </a:uFill>
              </a:rPr>
              <a:t>X2, X5, X9, X10</a:t>
            </a:r>
          </a:p>
        </p:txBody>
      </p:sp>
      <p:sp>
        <p:nvSpPr>
          <p:cNvPr id="827" name="Shape 827"/>
          <p:cNvSpPr/>
          <p:nvPr/>
        </p:nvSpPr>
        <p:spPr>
          <a:xfrm>
            <a:off x="1733973" y="3928533"/>
            <a:ext cx="2185530" cy="429434"/>
          </a:xfrm>
          <a:prstGeom prst="rect">
            <a:avLst/>
          </a:prstGeom>
          <a:solidFill>
            <a:srgbClr val="A8D2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4186" tIns="54186" rIns="54186" bIns="54186">
            <a:spAutoFit/>
          </a:bodyPr>
          <a:lstStyle>
            <a:lvl1pPr algn="ctr">
              <a:buClr>
                <a:srgbClr val="00032B"/>
              </a:buClr>
              <a:buFont typeface="Arial"/>
              <a:defRPr b="1" sz="2200">
                <a:solidFill>
                  <a:srgbClr val="00032B"/>
                </a:solidFill>
                <a:uFill>
                  <a:solidFill>
                    <a:srgbClr val="00032B"/>
                  </a:solidFill>
                </a:u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  <a:uFillTx/>
              </a:defRPr>
            </a:pPr>
            <a:r>
              <a:rPr b="1" sz="2200">
                <a:solidFill>
                  <a:srgbClr val="00032B"/>
                </a:solidFill>
                <a:uFill>
                  <a:solidFill>
                    <a:srgbClr val="00032B"/>
                  </a:solidFill>
                </a:uFill>
              </a:rPr>
              <a:t>X1, X3, X6, X8</a:t>
            </a:r>
          </a:p>
        </p:txBody>
      </p:sp>
      <p:sp>
        <p:nvSpPr>
          <p:cNvPr id="828" name="Shape 828"/>
          <p:cNvSpPr/>
          <p:nvPr/>
        </p:nvSpPr>
        <p:spPr>
          <a:xfrm>
            <a:off x="4985173" y="3928533"/>
            <a:ext cx="2402276" cy="429434"/>
          </a:xfrm>
          <a:prstGeom prst="rect">
            <a:avLst/>
          </a:prstGeom>
          <a:solidFill>
            <a:srgbClr val="A8D2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4186" tIns="54186" rIns="54186" bIns="54186">
            <a:spAutoFit/>
          </a:bodyPr>
          <a:lstStyle>
            <a:lvl1pPr algn="ctr">
              <a:buClr>
                <a:srgbClr val="00032B"/>
              </a:buClr>
              <a:buFont typeface="Arial"/>
              <a:defRPr b="1" sz="2200">
                <a:solidFill>
                  <a:srgbClr val="00032B"/>
                </a:solidFill>
                <a:uFill>
                  <a:solidFill>
                    <a:srgbClr val="00032B"/>
                  </a:solidFill>
                </a:u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  <a:uFillTx/>
              </a:defRPr>
            </a:pPr>
            <a:r>
              <a:rPr b="1" sz="2200">
                <a:solidFill>
                  <a:srgbClr val="00032B"/>
                </a:solidFill>
                <a:uFill>
                  <a:solidFill>
                    <a:srgbClr val="00032B"/>
                  </a:solidFill>
                </a:uFill>
              </a:rPr>
              <a:t>X4, X12</a:t>
            </a:r>
          </a:p>
        </p:txBody>
      </p:sp>
      <p:grpSp>
        <p:nvGrpSpPr>
          <p:cNvPr id="831" name="Group 831"/>
          <p:cNvGrpSpPr/>
          <p:nvPr/>
        </p:nvGrpSpPr>
        <p:grpSpPr>
          <a:xfrm>
            <a:off x="162559" y="4949048"/>
            <a:ext cx="1192108" cy="541868"/>
            <a:chOff x="0" y="0"/>
            <a:chExt cx="1192106" cy="541866"/>
          </a:xfrm>
        </p:grpSpPr>
        <p:sp>
          <p:nvSpPr>
            <p:cNvPr id="829" name="Shape 829"/>
            <p:cNvSpPr/>
            <p:nvPr/>
          </p:nvSpPr>
          <p:spPr>
            <a:xfrm>
              <a:off x="0" y="0"/>
              <a:ext cx="1192107" cy="541867"/>
            </a:xfrm>
            <a:prstGeom prst="rect">
              <a:avLst/>
            </a:prstGeom>
            <a:solidFill>
              <a:srgbClr val="00F900"/>
            </a:solidFill>
            <a:ln w="12700" cap="flat">
              <a:solidFill>
                <a:srgbClr val="00032B"/>
              </a:solidFill>
              <a:prstDash val="solid"/>
              <a:miter lim="400000"/>
            </a:ln>
            <a:effectLst/>
          </p:spPr>
          <p:txBody>
            <a:bodyPr wrap="square" lIns="54186" tIns="54186" rIns="54186" bIns="54186" numCol="1" anchor="ctr">
              <a:noAutofit/>
            </a:bodyPr>
            <a:lstStyle/>
            <a:p>
              <a:pPr lvl="0" algn="ctr" defTabSz="584200">
                <a:defRPr sz="54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+mj-lt"/>
                  <a:ea typeface="+mj-ea"/>
                  <a:cs typeface="+mj-cs"/>
                  <a:sym typeface="News Gothic MT"/>
                </a:defRPr>
              </a:pPr>
            </a:p>
          </p:txBody>
        </p:sp>
        <p:sp>
          <p:nvSpPr>
            <p:cNvPr id="830" name="Shape 830"/>
            <p:cNvSpPr/>
            <p:nvPr/>
          </p:nvSpPr>
          <p:spPr>
            <a:xfrm>
              <a:off x="319554" y="45296"/>
              <a:ext cx="552999" cy="4512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4186" tIns="54186" rIns="54186" bIns="54186" numCol="1" anchor="ctr">
              <a:spAutoFit/>
            </a:bodyPr>
            <a:lstStyle>
              <a:lvl1pPr algn="ctr">
                <a:buClr>
                  <a:srgbClr val="00032B"/>
                </a:buClr>
                <a:buFont typeface="Arial"/>
                <a:defRPr sz="2200">
                  <a:solidFill>
                    <a:srgbClr val="00032B"/>
                  </a:solidFill>
                  <a:uFill>
                    <a:solidFill>
                      <a:srgbClr val="00032B"/>
                    </a:solidFill>
                  </a:uFill>
                  <a:latin typeface="+mj-lt"/>
                  <a:ea typeface="+mj-ea"/>
                  <a:cs typeface="+mj-cs"/>
                  <a:sym typeface="News Gothic MT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uFillTx/>
                </a:defRPr>
              </a:pPr>
              <a:r>
                <a:rPr sz="2200">
                  <a:solidFill>
                    <a:srgbClr val="00032B"/>
                  </a:solidFill>
                  <a:uFill>
                    <a:solidFill>
                      <a:srgbClr val="00032B"/>
                    </a:solidFill>
                  </a:uFill>
                </a:rPr>
                <a:t>Yes</a:t>
              </a:r>
            </a:p>
          </p:txBody>
        </p:sp>
      </p:grpSp>
      <p:sp>
        <p:nvSpPr>
          <p:cNvPr id="885" name="Shape 885"/>
          <p:cNvSpPr/>
          <p:nvPr/>
        </p:nvSpPr>
        <p:spPr>
          <a:xfrm>
            <a:off x="760938" y="4357952"/>
            <a:ext cx="4906" cy="5847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cubicBezTo>
                  <a:pt x="14400" y="7200"/>
                  <a:pt x="7200" y="14400"/>
                  <a:pt x="0" y="21600"/>
                </a:cubicBezTo>
              </a:path>
            </a:pathLst>
          </a:custGeom>
          <a:ln w="38100">
            <a:solidFill>
              <a:srgbClr val="0433FF"/>
            </a:solidFill>
            <a:round/>
          </a:ln>
        </p:spPr>
        <p:txBody>
          <a:bodyPr/>
          <a:lstStyle/>
          <a:p>
            <a:pPr lvl="0"/>
          </a:p>
        </p:txBody>
      </p:sp>
      <p:sp>
        <p:nvSpPr>
          <p:cNvPr id="886" name="Shape 886"/>
          <p:cNvSpPr/>
          <p:nvPr/>
        </p:nvSpPr>
        <p:spPr>
          <a:xfrm>
            <a:off x="2820032" y="4357952"/>
            <a:ext cx="4905" cy="5847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cubicBezTo>
                  <a:pt x="14400" y="7200"/>
                  <a:pt x="7200" y="14400"/>
                  <a:pt x="0" y="21600"/>
                </a:cubicBezTo>
              </a:path>
            </a:pathLst>
          </a:custGeom>
          <a:ln w="38100">
            <a:solidFill>
              <a:srgbClr val="0433FF"/>
            </a:solidFill>
            <a:round/>
          </a:ln>
        </p:spPr>
        <p:txBody>
          <a:bodyPr/>
          <a:lstStyle/>
          <a:p>
            <a:pPr lvl="0"/>
          </a:p>
        </p:txBody>
      </p:sp>
      <p:grpSp>
        <p:nvGrpSpPr>
          <p:cNvPr id="836" name="Group 836"/>
          <p:cNvGrpSpPr/>
          <p:nvPr/>
        </p:nvGrpSpPr>
        <p:grpSpPr>
          <a:xfrm>
            <a:off x="2221653" y="4949048"/>
            <a:ext cx="1192107" cy="541868"/>
            <a:chOff x="0" y="0"/>
            <a:chExt cx="1192106" cy="541866"/>
          </a:xfrm>
        </p:grpSpPr>
        <p:sp>
          <p:nvSpPr>
            <p:cNvPr id="834" name="Shape 834"/>
            <p:cNvSpPr/>
            <p:nvPr/>
          </p:nvSpPr>
          <p:spPr>
            <a:xfrm>
              <a:off x="0" y="0"/>
              <a:ext cx="1192107" cy="541867"/>
            </a:xfrm>
            <a:prstGeom prst="rect">
              <a:avLst/>
            </a:prstGeom>
            <a:solidFill>
              <a:srgbClr val="FF2734"/>
            </a:solidFill>
            <a:ln w="12700" cap="flat">
              <a:solidFill>
                <a:srgbClr val="00032B"/>
              </a:solidFill>
              <a:prstDash val="solid"/>
              <a:miter lim="400000"/>
            </a:ln>
            <a:effectLst/>
          </p:spPr>
          <p:txBody>
            <a:bodyPr wrap="square" lIns="54186" tIns="54186" rIns="54186" bIns="54186" numCol="1" anchor="ctr">
              <a:noAutofit/>
            </a:bodyPr>
            <a:lstStyle/>
            <a:p>
              <a:pPr lvl="0" algn="ctr" defTabSz="584200">
                <a:defRPr sz="54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+mj-lt"/>
                  <a:ea typeface="+mj-ea"/>
                  <a:cs typeface="+mj-cs"/>
                  <a:sym typeface="News Gothic MT"/>
                </a:defRPr>
              </a:pPr>
            </a:p>
          </p:txBody>
        </p:sp>
        <p:sp>
          <p:nvSpPr>
            <p:cNvPr id="835" name="Shape 835"/>
            <p:cNvSpPr/>
            <p:nvPr/>
          </p:nvSpPr>
          <p:spPr>
            <a:xfrm>
              <a:off x="349295" y="45296"/>
              <a:ext cx="493517" cy="4512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4186" tIns="54186" rIns="54186" bIns="54186" numCol="1" anchor="ctr">
              <a:spAutoFit/>
            </a:bodyPr>
            <a:lstStyle>
              <a:lvl1pPr algn="ctr">
                <a:buClr>
                  <a:srgbClr val="00032B"/>
                </a:buClr>
                <a:buFont typeface="Arial"/>
                <a:defRPr sz="2200">
                  <a:solidFill>
                    <a:srgbClr val="00032B"/>
                  </a:solidFill>
                  <a:uFill>
                    <a:solidFill>
                      <a:srgbClr val="00032B"/>
                    </a:solidFill>
                  </a:uFill>
                  <a:latin typeface="+mj-lt"/>
                  <a:ea typeface="+mj-ea"/>
                  <a:cs typeface="+mj-cs"/>
                  <a:sym typeface="News Gothic MT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uFillTx/>
                </a:defRPr>
              </a:pPr>
              <a:r>
                <a:rPr sz="2200">
                  <a:solidFill>
                    <a:srgbClr val="00032B"/>
                  </a:solidFill>
                  <a:uFill>
                    <a:solidFill>
                      <a:srgbClr val="00032B"/>
                    </a:solidFill>
                  </a:uFill>
                </a:rPr>
                <a:t>No</a:t>
              </a:r>
            </a:p>
          </p:txBody>
        </p:sp>
      </p:grpSp>
      <p:grpSp>
        <p:nvGrpSpPr>
          <p:cNvPr id="839" name="Group 839"/>
          <p:cNvGrpSpPr/>
          <p:nvPr/>
        </p:nvGrpSpPr>
        <p:grpSpPr>
          <a:xfrm>
            <a:off x="4967111" y="4949048"/>
            <a:ext cx="2384214" cy="541868"/>
            <a:chOff x="0" y="0"/>
            <a:chExt cx="2384213" cy="541866"/>
          </a:xfrm>
        </p:grpSpPr>
        <p:sp>
          <p:nvSpPr>
            <p:cNvPr id="837" name="Shape 837"/>
            <p:cNvSpPr/>
            <p:nvPr/>
          </p:nvSpPr>
          <p:spPr>
            <a:xfrm>
              <a:off x="0" y="0"/>
              <a:ext cx="2384214" cy="541867"/>
            </a:xfrm>
            <a:prstGeom prst="roundRect">
              <a:avLst>
                <a:gd name="adj" fmla="val 11719"/>
              </a:avLst>
            </a:prstGeom>
            <a:solidFill>
              <a:srgbClr val="FBFA00"/>
            </a:solidFill>
            <a:ln w="12700" cap="flat">
              <a:solidFill>
                <a:srgbClr val="00032B"/>
              </a:solidFill>
              <a:prstDash val="solid"/>
              <a:round/>
            </a:ln>
            <a:effectLst/>
          </p:spPr>
          <p:txBody>
            <a:bodyPr wrap="square" lIns="54186" tIns="54186" rIns="54186" bIns="54186" numCol="1" anchor="ctr">
              <a:noAutofit/>
            </a:bodyPr>
            <a:lstStyle/>
            <a:p>
              <a:pPr lvl="0" algn="ctr" defTabSz="584200">
                <a:defRPr sz="54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+mj-lt"/>
                  <a:ea typeface="+mj-ea"/>
                  <a:cs typeface="+mj-cs"/>
                  <a:sym typeface="News Gothic MT"/>
                </a:defRPr>
              </a:pPr>
            </a:p>
          </p:txBody>
        </p:sp>
        <p:sp>
          <p:nvSpPr>
            <p:cNvPr id="838" name="Shape 838"/>
            <p:cNvSpPr/>
            <p:nvPr/>
          </p:nvSpPr>
          <p:spPr>
            <a:xfrm>
              <a:off x="531123" y="56216"/>
              <a:ext cx="1321968" cy="4294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4186" tIns="54186" rIns="54186" bIns="54186" numCol="1" anchor="ctr">
              <a:spAutoFit/>
            </a:bodyPr>
            <a:lstStyle>
              <a:lvl1pPr marL="52324" marR="52324" algn="ctr">
                <a:buClr>
                  <a:srgbClr val="00032B"/>
                </a:buClr>
                <a:buFont typeface="Arial"/>
                <a:defRPr b="1" sz="2200">
                  <a:solidFill>
                    <a:srgbClr val="00032B"/>
                  </a:solidFill>
                  <a:uFill>
                    <a:solidFill>
                      <a:srgbClr val="00032B"/>
                    </a:solidFill>
                  </a:uFill>
                  <a:latin typeface="+mn-lt"/>
                  <a:ea typeface="+mn-ea"/>
                  <a:cs typeface="+mn-cs"/>
                  <a:sym typeface="Arial"/>
                </a:defRPr>
              </a:lvl1pPr>
            </a:lstStyle>
            <a:p>
              <a:pPr lvl="0">
                <a:defRPr b="0" sz="1800">
                  <a:solidFill>
                    <a:srgbClr val="000000"/>
                  </a:solidFill>
                  <a:uFillTx/>
                </a:defRPr>
              </a:pPr>
              <a:r>
                <a:rPr b="1" sz="2200">
                  <a:solidFill>
                    <a:srgbClr val="00032B"/>
                  </a:solidFill>
                  <a:uFill>
                    <a:solidFill>
                      <a:srgbClr val="00032B"/>
                    </a:solidFill>
                  </a:uFill>
                </a:rPr>
                <a:t>Hungry?</a:t>
              </a:r>
            </a:p>
          </p:txBody>
        </p:sp>
      </p:grpSp>
      <p:sp>
        <p:nvSpPr>
          <p:cNvPr id="887" name="Shape 887"/>
          <p:cNvSpPr/>
          <p:nvPr/>
        </p:nvSpPr>
        <p:spPr>
          <a:xfrm>
            <a:off x="6269839" y="5497133"/>
            <a:ext cx="264264" cy="6620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cubicBezTo>
                  <a:pt x="7200" y="7200"/>
                  <a:pt x="14400" y="14400"/>
                  <a:pt x="21600" y="21600"/>
                </a:cubicBezTo>
              </a:path>
            </a:pathLst>
          </a:custGeom>
          <a:ln w="38100">
            <a:solidFill>
              <a:srgbClr val="0433FF"/>
            </a:solidFill>
            <a:round/>
          </a:ln>
        </p:spPr>
        <p:txBody>
          <a:bodyPr/>
          <a:lstStyle/>
          <a:p>
            <a:pPr lvl="0"/>
          </a:p>
        </p:txBody>
      </p:sp>
      <p:sp>
        <p:nvSpPr>
          <p:cNvPr id="841" name="Shape 841"/>
          <p:cNvSpPr/>
          <p:nvPr/>
        </p:nvSpPr>
        <p:spPr>
          <a:xfrm rot="21480000">
            <a:off x="6440108" y="5622056"/>
            <a:ext cx="361228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4186" tIns="54186" rIns="54186" bIns="54186">
            <a:spAutoFit/>
          </a:bodyPr>
          <a:lstStyle>
            <a:lvl1pPr>
              <a:buClr>
                <a:srgbClr val="00032B"/>
              </a:buClr>
              <a:buFont typeface="Arial"/>
              <a:defRPr i="1" sz="2400">
                <a:solidFill>
                  <a:srgbClr val="00032B"/>
                </a:solidFill>
                <a:uFill>
                  <a:solidFill>
                    <a:srgbClr val="00032B"/>
                  </a:solidFill>
                </a:u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 lvl="0">
              <a:defRPr i="0" sz="1800">
                <a:solidFill>
                  <a:srgbClr val="000000"/>
                </a:solidFill>
                <a:uFillTx/>
              </a:defRPr>
            </a:pPr>
            <a:r>
              <a:rPr i="1" sz="2400">
                <a:solidFill>
                  <a:srgbClr val="00032B"/>
                </a:solidFill>
                <a:uFill>
                  <a:solidFill>
                    <a:srgbClr val="00032B"/>
                  </a:solidFill>
                </a:uFill>
              </a:rPr>
              <a:t>N</a:t>
            </a:r>
          </a:p>
        </p:txBody>
      </p:sp>
      <p:sp>
        <p:nvSpPr>
          <p:cNvPr id="842" name="Shape 842"/>
          <p:cNvSpPr/>
          <p:nvPr/>
        </p:nvSpPr>
        <p:spPr>
          <a:xfrm>
            <a:off x="5960533" y="6159217"/>
            <a:ext cx="1318543" cy="429434"/>
          </a:xfrm>
          <a:prstGeom prst="rect">
            <a:avLst/>
          </a:prstGeom>
          <a:solidFill>
            <a:srgbClr val="FFA94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4186" tIns="54186" rIns="54186" bIns="54186">
            <a:spAutoFit/>
          </a:bodyPr>
          <a:lstStyle>
            <a:lvl1pPr algn="ctr">
              <a:buClr>
                <a:srgbClr val="00032B"/>
              </a:buClr>
              <a:buFont typeface="Arial"/>
              <a:defRPr b="1" sz="2200">
                <a:solidFill>
                  <a:srgbClr val="00032B"/>
                </a:solidFill>
                <a:uFill>
                  <a:solidFill>
                    <a:srgbClr val="00032B"/>
                  </a:solidFill>
                </a:u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  <a:uFillTx/>
              </a:defRPr>
            </a:pPr>
            <a:r>
              <a:rPr b="1" sz="2200">
                <a:solidFill>
                  <a:srgbClr val="00032B"/>
                </a:solidFill>
                <a:uFill>
                  <a:solidFill>
                    <a:srgbClr val="00032B"/>
                  </a:solidFill>
                </a:uFill>
              </a:rPr>
              <a:t>X5, X9</a:t>
            </a:r>
          </a:p>
        </p:txBody>
      </p:sp>
      <p:sp>
        <p:nvSpPr>
          <p:cNvPr id="888" name="Shape 888"/>
          <p:cNvSpPr/>
          <p:nvPr/>
        </p:nvSpPr>
        <p:spPr>
          <a:xfrm>
            <a:off x="6613200" y="6588636"/>
            <a:ext cx="4725" cy="5395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cubicBezTo>
                  <a:pt x="14400" y="7200"/>
                  <a:pt x="7200" y="14400"/>
                  <a:pt x="0" y="21600"/>
                </a:cubicBezTo>
              </a:path>
            </a:pathLst>
          </a:custGeom>
          <a:ln w="38100">
            <a:solidFill>
              <a:srgbClr val="0433FF"/>
            </a:solidFill>
            <a:round/>
          </a:ln>
        </p:spPr>
        <p:txBody>
          <a:bodyPr/>
          <a:lstStyle/>
          <a:p>
            <a:pPr lvl="0"/>
          </a:p>
        </p:txBody>
      </p:sp>
      <p:sp>
        <p:nvSpPr>
          <p:cNvPr id="889" name="Shape 889"/>
          <p:cNvSpPr/>
          <p:nvPr/>
        </p:nvSpPr>
        <p:spPr>
          <a:xfrm>
            <a:off x="4608097" y="5497133"/>
            <a:ext cx="1070298" cy="6169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cubicBezTo>
                  <a:pt x="14400" y="7200"/>
                  <a:pt x="7200" y="14400"/>
                  <a:pt x="0" y="21600"/>
                </a:cubicBezTo>
              </a:path>
            </a:pathLst>
          </a:custGeom>
          <a:ln w="38100">
            <a:solidFill>
              <a:srgbClr val="0433FF"/>
            </a:solidFill>
            <a:round/>
          </a:ln>
        </p:spPr>
        <p:txBody>
          <a:bodyPr/>
          <a:lstStyle/>
          <a:p>
            <a:pPr lvl="0"/>
          </a:p>
        </p:txBody>
      </p:sp>
      <p:sp>
        <p:nvSpPr>
          <p:cNvPr id="845" name="Shape 845"/>
          <p:cNvSpPr/>
          <p:nvPr/>
        </p:nvSpPr>
        <p:spPr>
          <a:xfrm>
            <a:off x="3576319" y="6114062"/>
            <a:ext cx="1318544" cy="429434"/>
          </a:xfrm>
          <a:prstGeom prst="rect">
            <a:avLst/>
          </a:prstGeom>
          <a:solidFill>
            <a:srgbClr val="A8D2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4186" tIns="54186" rIns="54186" bIns="54186">
            <a:spAutoFit/>
          </a:bodyPr>
          <a:lstStyle>
            <a:lvl1pPr algn="ctr">
              <a:buClr>
                <a:srgbClr val="00032B"/>
              </a:buClr>
              <a:buFont typeface="Arial"/>
              <a:defRPr b="1" sz="2200">
                <a:solidFill>
                  <a:srgbClr val="00032B"/>
                </a:solidFill>
                <a:uFill>
                  <a:solidFill>
                    <a:srgbClr val="00032B"/>
                  </a:solidFill>
                </a:u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  <a:uFillTx/>
              </a:defRPr>
            </a:pPr>
            <a:r>
              <a:rPr b="1" sz="2200">
                <a:solidFill>
                  <a:srgbClr val="00032B"/>
                </a:solidFill>
                <a:uFill>
                  <a:solidFill>
                    <a:srgbClr val="00032B"/>
                  </a:solidFill>
                </a:uFill>
              </a:rPr>
              <a:t>X4, X12</a:t>
            </a:r>
          </a:p>
        </p:txBody>
      </p:sp>
      <p:sp>
        <p:nvSpPr>
          <p:cNvPr id="846" name="Shape 846"/>
          <p:cNvSpPr/>
          <p:nvPr/>
        </p:nvSpPr>
        <p:spPr>
          <a:xfrm>
            <a:off x="3576319" y="6592711"/>
            <a:ext cx="1318544" cy="429433"/>
          </a:xfrm>
          <a:prstGeom prst="rect">
            <a:avLst/>
          </a:prstGeom>
          <a:solidFill>
            <a:srgbClr val="FFA94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4186" tIns="54186" rIns="54186" bIns="54186">
            <a:spAutoFit/>
          </a:bodyPr>
          <a:lstStyle>
            <a:lvl1pPr algn="ctr">
              <a:buClr>
                <a:srgbClr val="00032B"/>
              </a:buClr>
              <a:buFont typeface="Arial"/>
              <a:defRPr b="1" sz="2200">
                <a:solidFill>
                  <a:srgbClr val="00032B"/>
                </a:solidFill>
                <a:uFill>
                  <a:solidFill>
                    <a:srgbClr val="00032B"/>
                  </a:solidFill>
                </a:u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  <a:uFillTx/>
              </a:defRPr>
            </a:pPr>
            <a:r>
              <a:rPr b="1" sz="2200">
                <a:solidFill>
                  <a:srgbClr val="00032B"/>
                </a:solidFill>
                <a:uFill>
                  <a:solidFill>
                    <a:srgbClr val="00032B"/>
                  </a:solidFill>
                </a:uFill>
              </a:rPr>
              <a:t>X2, X10</a:t>
            </a:r>
          </a:p>
        </p:txBody>
      </p:sp>
      <p:sp>
        <p:nvSpPr>
          <p:cNvPr id="847" name="Shape 847"/>
          <p:cNvSpPr/>
          <p:nvPr/>
        </p:nvSpPr>
        <p:spPr>
          <a:xfrm rot="21480000">
            <a:off x="5374439" y="5621991"/>
            <a:ext cx="343289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4186" tIns="54186" rIns="54186" bIns="54186">
            <a:spAutoFit/>
          </a:bodyPr>
          <a:lstStyle>
            <a:lvl1pPr>
              <a:buClr>
                <a:srgbClr val="00032B"/>
              </a:buClr>
              <a:buFont typeface="Arial"/>
              <a:defRPr i="1" sz="2400">
                <a:solidFill>
                  <a:srgbClr val="00032B"/>
                </a:solidFill>
                <a:uFill>
                  <a:solidFill>
                    <a:srgbClr val="00032B"/>
                  </a:solidFill>
                </a:u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 lvl="0">
              <a:defRPr i="0" sz="1800">
                <a:solidFill>
                  <a:srgbClr val="000000"/>
                </a:solidFill>
                <a:uFillTx/>
              </a:defRPr>
            </a:pPr>
            <a:r>
              <a:rPr i="1" sz="2400">
                <a:solidFill>
                  <a:srgbClr val="00032B"/>
                </a:solidFill>
                <a:uFill>
                  <a:solidFill>
                    <a:srgbClr val="00032B"/>
                  </a:solidFill>
                </a:uFill>
              </a:rPr>
              <a:t>Y</a:t>
            </a:r>
          </a:p>
        </p:txBody>
      </p:sp>
      <p:grpSp>
        <p:nvGrpSpPr>
          <p:cNvPr id="850" name="Group 850"/>
          <p:cNvGrpSpPr/>
          <p:nvPr/>
        </p:nvGrpSpPr>
        <p:grpSpPr>
          <a:xfrm>
            <a:off x="6014719" y="7134577"/>
            <a:ext cx="1192108" cy="541868"/>
            <a:chOff x="0" y="0"/>
            <a:chExt cx="1192106" cy="541866"/>
          </a:xfrm>
        </p:grpSpPr>
        <p:sp>
          <p:nvSpPr>
            <p:cNvPr id="848" name="Shape 848"/>
            <p:cNvSpPr/>
            <p:nvPr/>
          </p:nvSpPr>
          <p:spPr>
            <a:xfrm>
              <a:off x="0" y="0"/>
              <a:ext cx="1192107" cy="541867"/>
            </a:xfrm>
            <a:prstGeom prst="rect">
              <a:avLst/>
            </a:prstGeom>
            <a:solidFill>
              <a:srgbClr val="FF2734"/>
            </a:solidFill>
            <a:ln w="12700" cap="flat">
              <a:solidFill>
                <a:srgbClr val="00032B"/>
              </a:solidFill>
              <a:prstDash val="solid"/>
              <a:miter lim="400000"/>
            </a:ln>
            <a:effectLst/>
          </p:spPr>
          <p:txBody>
            <a:bodyPr wrap="square" lIns="54186" tIns="54186" rIns="54186" bIns="54186" numCol="1" anchor="ctr">
              <a:noAutofit/>
            </a:bodyPr>
            <a:lstStyle/>
            <a:p>
              <a:pPr lvl="0" algn="ctr" defTabSz="584200">
                <a:defRPr sz="54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+mj-lt"/>
                  <a:ea typeface="+mj-ea"/>
                  <a:cs typeface="+mj-cs"/>
                  <a:sym typeface="News Gothic MT"/>
                </a:defRPr>
              </a:pPr>
            </a:p>
          </p:txBody>
        </p:sp>
        <p:sp>
          <p:nvSpPr>
            <p:cNvPr id="849" name="Shape 849"/>
            <p:cNvSpPr/>
            <p:nvPr/>
          </p:nvSpPr>
          <p:spPr>
            <a:xfrm>
              <a:off x="349295" y="45296"/>
              <a:ext cx="493517" cy="4512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4186" tIns="54186" rIns="54186" bIns="54186" numCol="1" anchor="ctr">
              <a:spAutoFit/>
            </a:bodyPr>
            <a:lstStyle>
              <a:lvl1pPr algn="ctr">
                <a:buClr>
                  <a:srgbClr val="00032B"/>
                </a:buClr>
                <a:buFont typeface="Arial"/>
                <a:defRPr sz="2200">
                  <a:solidFill>
                    <a:srgbClr val="00032B"/>
                  </a:solidFill>
                  <a:uFill>
                    <a:solidFill>
                      <a:srgbClr val="00032B"/>
                    </a:solidFill>
                  </a:uFill>
                  <a:latin typeface="+mj-lt"/>
                  <a:ea typeface="+mj-ea"/>
                  <a:cs typeface="+mj-cs"/>
                  <a:sym typeface="News Gothic MT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uFillTx/>
                </a:defRPr>
              </a:pPr>
              <a:r>
                <a:rPr sz="2200">
                  <a:solidFill>
                    <a:srgbClr val="00032B"/>
                  </a:solidFill>
                  <a:uFill>
                    <a:solidFill>
                      <a:srgbClr val="00032B"/>
                    </a:solidFill>
                  </a:uFill>
                </a:rPr>
                <a:t>No</a:t>
              </a:r>
            </a:p>
          </p:txBody>
        </p:sp>
      </p:grpSp>
      <p:grpSp>
        <p:nvGrpSpPr>
          <p:cNvPr id="853" name="Group 853"/>
          <p:cNvGrpSpPr/>
          <p:nvPr/>
        </p:nvGrpSpPr>
        <p:grpSpPr>
          <a:xfrm>
            <a:off x="3061546" y="7134577"/>
            <a:ext cx="2384214" cy="541868"/>
            <a:chOff x="0" y="0"/>
            <a:chExt cx="2384213" cy="541866"/>
          </a:xfrm>
        </p:grpSpPr>
        <p:sp>
          <p:nvSpPr>
            <p:cNvPr id="851" name="Shape 851"/>
            <p:cNvSpPr/>
            <p:nvPr/>
          </p:nvSpPr>
          <p:spPr>
            <a:xfrm>
              <a:off x="0" y="0"/>
              <a:ext cx="2384214" cy="541867"/>
            </a:xfrm>
            <a:prstGeom prst="roundRect">
              <a:avLst>
                <a:gd name="adj" fmla="val 11719"/>
              </a:avLst>
            </a:prstGeom>
            <a:solidFill>
              <a:srgbClr val="FBFA00"/>
            </a:solidFill>
            <a:ln w="12700" cap="flat">
              <a:solidFill>
                <a:srgbClr val="00032B"/>
              </a:solidFill>
              <a:prstDash val="solid"/>
              <a:round/>
            </a:ln>
            <a:effectLst/>
          </p:spPr>
          <p:txBody>
            <a:bodyPr wrap="square" lIns="54186" tIns="54186" rIns="54186" bIns="54186" numCol="1" anchor="ctr">
              <a:noAutofit/>
            </a:bodyPr>
            <a:lstStyle/>
            <a:p>
              <a:pPr lvl="0" algn="ctr" defTabSz="584200">
                <a:defRPr sz="54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+mj-lt"/>
                  <a:ea typeface="+mj-ea"/>
                  <a:cs typeface="+mj-cs"/>
                  <a:sym typeface="News Gothic MT"/>
                </a:defRPr>
              </a:pPr>
            </a:p>
          </p:txBody>
        </p:sp>
        <p:sp>
          <p:nvSpPr>
            <p:cNvPr id="852" name="Shape 852"/>
            <p:cNvSpPr/>
            <p:nvPr/>
          </p:nvSpPr>
          <p:spPr>
            <a:xfrm>
              <a:off x="704383" y="56216"/>
              <a:ext cx="975447" cy="4294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4186" tIns="54186" rIns="54186" bIns="54186" numCol="1" anchor="ctr">
              <a:spAutoFit/>
            </a:bodyPr>
            <a:lstStyle>
              <a:lvl1pPr marL="52324" marR="52324" algn="ctr">
                <a:buClr>
                  <a:srgbClr val="00032B"/>
                </a:buClr>
                <a:buFont typeface="Arial"/>
                <a:defRPr b="1" sz="2200">
                  <a:solidFill>
                    <a:srgbClr val="00032B"/>
                  </a:solidFill>
                  <a:uFill>
                    <a:solidFill>
                      <a:srgbClr val="00032B"/>
                    </a:solidFill>
                  </a:uFill>
                  <a:latin typeface="+mn-lt"/>
                  <a:ea typeface="+mn-ea"/>
                  <a:cs typeface="+mn-cs"/>
                  <a:sym typeface="Arial"/>
                </a:defRPr>
              </a:lvl1pPr>
            </a:lstStyle>
            <a:p>
              <a:pPr lvl="0">
                <a:defRPr b="0" sz="1800">
                  <a:solidFill>
                    <a:srgbClr val="000000"/>
                  </a:solidFill>
                  <a:uFillTx/>
                </a:defRPr>
              </a:pPr>
              <a:r>
                <a:rPr b="1" sz="2200">
                  <a:solidFill>
                    <a:srgbClr val="00032B"/>
                  </a:solidFill>
                  <a:uFill>
                    <a:solidFill>
                      <a:srgbClr val="00032B"/>
                    </a:solidFill>
                  </a:uFill>
                </a:rPr>
                <a:t>Type?</a:t>
              </a:r>
            </a:p>
          </p:txBody>
        </p:sp>
      </p:grpSp>
      <p:sp>
        <p:nvSpPr>
          <p:cNvPr id="890" name="Shape 890"/>
          <p:cNvSpPr/>
          <p:nvPr/>
        </p:nvSpPr>
        <p:spPr>
          <a:xfrm>
            <a:off x="4299936" y="7682662"/>
            <a:ext cx="89452" cy="5356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cubicBezTo>
                  <a:pt x="7200" y="7200"/>
                  <a:pt x="14400" y="14400"/>
                  <a:pt x="21600" y="21600"/>
                </a:cubicBezTo>
              </a:path>
            </a:pathLst>
          </a:custGeom>
          <a:ln w="38100">
            <a:solidFill>
              <a:srgbClr val="0433FF"/>
            </a:solidFill>
            <a:round/>
          </a:ln>
        </p:spPr>
        <p:txBody>
          <a:bodyPr/>
          <a:lstStyle/>
          <a:p>
            <a:pPr lvl="0"/>
          </a:p>
        </p:txBody>
      </p:sp>
      <p:sp>
        <p:nvSpPr>
          <p:cNvPr id="891" name="Shape 891"/>
          <p:cNvSpPr/>
          <p:nvPr/>
        </p:nvSpPr>
        <p:spPr>
          <a:xfrm>
            <a:off x="1198562" y="7682662"/>
            <a:ext cx="2217434" cy="7336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cubicBezTo>
                  <a:pt x="14400" y="7200"/>
                  <a:pt x="7200" y="14400"/>
                  <a:pt x="0" y="21600"/>
                </a:cubicBezTo>
              </a:path>
            </a:pathLst>
          </a:custGeom>
          <a:ln w="38100">
            <a:solidFill>
              <a:srgbClr val="0433FF"/>
            </a:solidFill>
            <a:round/>
          </a:ln>
        </p:spPr>
        <p:txBody>
          <a:bodyPr/>
          <a:lstStyle/>
          <a:p>
            <a:pPr lvl="0"/>
          </a:p>
        </p:txBody>
      </p:sp>
      <p:sp>
        <p:nvSpPr>
          <p:cNvPr id="856" name="Shape 856"/>
          <p:cNvSpPr/>
          <p:nvPr/>
        </p:nvSpPr>
        <p:spPr>
          <a:xfrm rot="20400000">
            <a:off x="3246550" y="7829492"/>
            <a:ext cx="65047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4186" tIns="54186" rIns="54186" bIns="54186">
            <a:spAutoFit/>
          </a:bodyPr>
          <a:lstStyle>
            <a:lvl1pPr>
              <a:buClr>
                <a:srgbClr val="00032B"/>
              </a:buClr>
              <a:buFont typeface="Arial"/>
              <a:defRPr i="1" sz="2400">
                <a:solidFill>
                  <a:srgbClr val="00032B"/>
                </a:solidFill>
                <a:uFill>
                  <a:solidFill>
                    <a:srgbClr val="00032B"/>
                  </a:solidFill>
                </a:u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 lvl="0">
              <a:defRPr i="0" sz="1800">
                <a:solidFill>
                  <a:srgbClr val="000000"/>
                </a:solidFill>
                <a:uFillTx/>
              </a:defRPr>
            </a:pPr>
            <a:r>
              <a:rPr i="1" sz="2400">
                <a:solidFill>
                  <a:srgbClr val="00032B"/>
                </a:solidFill>
                <a:uFill>
                  <a:solidFill>
                    <a:srgbClr val="00032B"/>
                  </a:solidFill>
                </a:uFill>
              </a:rPr>
              <a:t>Ital.</a:t>
            </a:r>
          </a:p>
        </p:txBody>
      </p:sp>
      <p:grpSp>
        <p:nvGrpSpPr>
          <p:cNvPr id="859" name="Group 859"/>
          <p:cNvGrpSpPr/>
          <p:nvPr/>
        </p:nvGrpSpPr>
        <p:grpSpPr>
          <a:xfrm>
            <a:off x="-1" y="8344746"/>
            <a:ext cx="1192108" cy="541868"/>
            <a:chOff x="0" y="0"/>
            <a:chExt cx="1192106" cy="541866"/>
          </a:xfrm>
        </p:grpSpPr>
        <p:sp>
          <p:nvSpPr>
            <p:cNvPr id="857" name="Shape 857"/>
            <p:cNvSpPr/>
            <p:nvPr/>
          </p:nvSpPr>
          <p:spPr>
            <a:xfrm>
              <a:off x="0" y="0"/>
              <a:ext cx="1192107" cy="541867"/>
            </a:xfrm>
            <a:prstGeom prst="rect">
              <a:avLst/>
            </a:prstGeom>
            <a:solidFill>
              <a:srgbClr val="00F900"/>
            </a:solidFill>
            <a:ln w="12700" cap="flat">
              <a:solidFill>
                <a:srgbClr val="00032B"/>
              </a:solidFill>
              <a:prstDash val="solid"/>
              <a:miter lim="400000"/>
            </a:ln>
            <a:effectLst/>
          </p:spPr>
          <p:txBody>
            <a:bodyPr wrap="square" lIns="54186" tIns="54186" rIns="54186" bIns="54186" numCol="1" anchor="ctr">
              <a:noAutofit/>
            </a:bodyPr>
            <a:lstStyle/>
            <a:p>
              <a:pPr lvl="0" algn="ctr" defTabSz="584200">
                <a:defRPr sz="54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+mj-lt"/>
                  <a:ea typeface="+mj-ea"/>
                  <a:cs typeface="+mj-cs"/>
                  <a:sym typeface="News Gothic MT"/>
                </a:defRPr>
              </a:pPr>
            </a:p>
          </p:txBody>
        </p:sp>
        <p:sp>
          <p:nvSpPr>
            <p:cNvPr id="858" name="Shape 858"/>
            <p:cNvSpPr/>
            <p:nvPr/>
          </p:nvSpPr>
          <p:spPr>
            <a:xfrm>
              <a:off x="319554" y="45296"/>
              <a:ext cx="552999" cy="4512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4186" tIns="54186" rIns="54186" bIns="54186" numCol="1" anchor="ctr">
              <a:spAutoFit/>
            </a:bodyPr>
            <a:lstStyle>
              <a:lvl1pPr algn="ctr">
                <a:buClr>
                  <a:srgbClr val="00032B"/>
                </a:buClr>
                <a:buFont typeface="Arial"/>
                <a:defRPr sz="2200">
                  <a:solidFill>
                    <a:srgbClr val="00032B"/>
                  </a:solidFill>
                  <a:uFill>
                    <a:solidFill>
                      <a:srgbClr val="00032B"/>
                    </a:solidFill>
                  </a:uFill>
                  <a:latin typeface="+mj-lt"/>
                  <a:ea typeface="+mj-ea"/>
                  <a:cs typeface="+mj-cs"/>
                  <a:sym typeface="News Gothic MT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uFillTx/>
                </a:defRPr>
              </a:pPr>
              <a:r>
                <a:rPr sz="2200">
                  <a:solidFill>
                    <a:srgbClr val="00032B"/>
                  </a:solidFill>
                  <a:uFill>
                    <a:solidFill>
                      <a:srgbClr val="00032B"/>
                    </a:solidFill>
                  </a:uFill>
                </a:rPr>
                <a:t>Yes</a:t>
              </a:r>
            </a:p>
          </p:txBody>
        </p:sp>
      </p:grpSp>
      <p:sp>
        <p:nvSpPr>
          <p:cNvPr id="892" name="Shape 892"/>
          <p:cNvSpPr/>
          <p:nvPr/>
        </p:nvSpPr>
        <p:spPr>
          <a:xfrm>
            <a:off x="2732232" y="7682662"/>
            <a:ext cx="1013921" cy="5537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cubicBezTo>
                  <a:pt x="14400" y="7200"/>
                  <a:pt x="7200" y="14400"/>
                  <a:pt x="0" y="21600"/>
                </a:cubicBezTo>
              </a:path>
            </a:pathLst>
          </a:custGeom>
          <a:ln w="38100">
            <a:solidFill>
              <a:srgbClr val="0433FF"/>
            </a:solidFill>
            <a:round/>
          </a:ln>
        </p:spPr>
        <p:txBody>
          <a:bodyPr/>
          <a:lstStyle/>
          <a:p>
            <a:pPr lvl="0"/>
          </a:p>
        </p:txBody>
      </p:sp>
      <p:grpSp>
        <p:nvGrpSpPr>
          <p:cNvPr id="863" name="Group 863"/>
          <p:cNvGrpSpPr/>
          <p:nvPr/>
        </p:nvGrpSpPr>
        <p:grpSpPr>
          <a:xfrm>
            <a:off x="1733973" y="8886613"/>
            <a:ext cx="1192107" cy="541868"/>
            <a:chOff x="0" y="0"/>
            <a:chExt cx="1192106" cy="541866"/>
          </a:xfrm>
        </p:grpSpPr>
        <p:sp>
          <p:nvSpPr>
            <p:cNvPr id="861" name="Shape 861"/>
            <p:cNvSpPr/>
            <p:nvPr/>
          </p:nvSpPr>
          <p:spPr>
            <a:xfrm>
              <a:off x="0" y="0"/>
              <a:ext cx="1192107" cy="541867"/>
            </a:xfrm>
            <a:prstGeom prst="rect">
              <a:avLst/>
            </a:prstGeom>
            <a:solidFill>
              <a:srgbClr val="FF2734"/>
            </a:solidFill>
            <a:ln w="12700" cap="flat">
              <a:solidFill>
                <a:srgbClr val="00032B"/>
              </a:solidFill>
              <a:prstDash val="solid"/>
              <a:miter lim="400000"/>
            </a:ln>
            <a:effectLst/>
          </p:spPr>
          <p:txBody>
            <a:bodyPr wrap="square" lIns="54186" tIns="54186" rIns="54186" bIns="54186" numCol="1" anchor="ctr">
              <a:noAutofit/>
            </a:bodyPr>
            <a:lstStyle/>
            <a:p>
              <a:pPr lvl="0" algn="ctr" defTabSz="584200">
                <a:defRPr sz="54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+mj-lt"/>
                  <a:ea typeface="+mj-ea"/>
                  <a:cs typeface="+mj-cs"/>
                  <a:sym typeface="News Gothic MT"/>
                </a:defRPr>
              </a:pPr>
            </a:p>
          </p:txBody>
        </p:sp>
        <p:sp>
          <p:nvSpPr>
            <p:cNvPr id="862" name="Shape 862"/>
            <p:cNvSpPr/>
            <p:nvPr/>
          </p:nvSpPr>
          <p:spPr>
            <a:xfrm>
              <a:off x="349295" y="45296"/>
              <a:ext cx="493517" cy="4512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4186" tIns="54186" rIns="54186" bIns="54186" numCol="1" anchor="ctr">
              <a:spAutoFit/>
            </a:bodyPr>
            <a:lstStyle>
              <a:lvl1pPr algn="ctr">
                <a:buClr>
                  <a:srgbClr val="00032B"/>
                </a:buClr>
                <a:buFont typeface="Arial"/>
                <a:defRPr sz="2200">
                  <a:solidFill>
                    <a:srgbClr val="00032B"/>
                  </a:solidFill>
                  <a:uFill>
                    <a:solidFill>
                      <a:srgbClr val="00032B"/>
                    </a:solidFill>
                  </a:uFill>
                  <a:latin typeface="+mj-lt"/>
                  <a:ea typeface="+mj-ea"/>
                  <a:cs typeface="+mj-cs"/>
                  <a:sym typeface="News Gothic MT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uFillTx/>
                </a:defRPr>
              </a:pPr>
              <a:r>
                <a:rPr sz="2200">
                  <a:solidFill>
                    <a:srgbClr val="00032B"/>
                  </a:solidFill>
                  <a:uFill>
                    <a:solidFill>
                      <a:srgbClr val="00032B"/>
                    </a:solidFill>
                  </a:uFill>
                </a:rPr>
                <a:t>No</a:t>
              </a:r>
            </a:p>
          </p:txBody>
        </p:sp>
      </p:grpSp>
      <p:sp>
        <p:nvSpPr>
          <p:cNvPr id="893" name="Shape 893"/>
          <p:cNvSpPr/>
          <p:nvPr/>
        </p:nvSpPr>
        <p:spPr>
          <a:xfrm>
            <a:off x="4866484" y="7682662"/>
            <a:ext cx="1256610" cy="5682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cubicBezTo>
                  <a:pt x="7200" y="7200"/>
                  <a:pt x="14400" y="14400"/>
                  <a:pt x="21600" y="21600"/>
                </a:cubicBezTo>
              </a:path>
            </a:pathLst>
          </a:custGeom>
          <a:ln w="38100">
            <a:solidFill>
              <a:srgbClr val="0433FF"/>
            </a:solidFill>
            <a:round/>
          </a:ln>
        </p:spPr>
        <p:txBody>
          <a:bodyPr/>
          <a:lstStyle/>
          <a:p>
            <a:pPr lvl="0"/>
          </a:p>
        </p:txBody>
      </p:sp>
      <p:grpSp>
        <p:nvGrpSpPr>
          <p:cNvPr id="867" name="Group 867"/>
          <p:cNvGrpSpPr/>
          <p:nvPr/>
        </p:nvGrpSpPr>
        <p:grpSpPr>
          <a:xfrm>
            <a:off x="5960533" y="8886613"/>
            <a:ext cx="1192108" cy="541868"/>
            <a:chOff x="0" y="0"/>
            <a:chExt cx="1192106" cy="541866"/>
          </a:xfrm>
        </p:grpSpPr>
        <p:sp>
          <p:nvSpPr>
            <p:cNvPr id="865" name="Shape 865"/>
            <p:cNvSpPr/>
            <p:nvPr/>
          </p:nvSpPr>
          <p:spPr>
            <a:xfrm>
              <a:off x="0" y="0"/>
              <a:ext cx="1192107" cy="541867"/>
            </a:xfrm>
            <a:prstGeom prst="rect">
              <a:avLst/>
            </a:prstGeom>
            <a:solidFill>
              <a:srgbClr val="00F900"/>
            </a:solidFill>
            <a:ln w="12700" cap="flat">
              <a:solidFill>
                <a:srgbClr val="00032B"/>
              </a:solidFill>
              <a:prstDash val="solid"/>
              <a:miter lim="400000"/>
            </a:ln>
            <a:effectLst/>
          </p:spPr>
          <p:txBody>
            <a:bodyPr wrap="square" lIns="54186" tIns="54186" rIns="54186" bIns="54186" numCol="1" anchor="ctr">
              <a:noAutofit/>
            </a:bodyPr>
            <a:lstStyle/>
            <a:p>
              <a:pPr lvl="0" algn="ctr" defTabSz="584200">
                <a:defRPr sz="54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+mj-lt"/>
                  <a:ea typeface="+mj-ea"/>
                  <a:cs typeface="+mj-cs"/>
                  <a:sym typeface="News Gothic MT"/>
                </a:defRPr>
              </a:pPr>
            </a:p>
          </p:txBody>
        </p:sp>
        <p:sp>
          <p:nvSpPr>
            <p:cNvPr id="866" name="Shape 866"/>
            <p:cNvSpPr/>
            <p:nvPr/>
          </p:nvSpPr>
          <p:spPr>
            <a:xfrm>
              <a:off x="319554" y="45296"/>
              <a:ext cx="552999" cy="4512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4186" tIns="54186" rIns="54186" bIns="54186" numCol="1" anchor="ctr">
              <a:spAutoFit/>
            </a:bodyPr>
            <a:lstStyle>
              <a:lvl1pPr algn="ctr">
                <a:buClr>
                  <a:srgbClr val="00032B"/>
                </a:buClr>
                <a:buFont typeface="Arial"/>
                <a:defRPr sz="2200">
                  <a:solidFill>
                    <a:srgbClr val="00032B"/>
                  </a:solidFill>
                  <a:uFill>
                    <a:solidFill>
                      <a:srgbClr val="00032B"/>
                    </a:solidFill>
                  </a:uFill>
                  <a:latin typeface="+mj-lt"/>
                  <a:ea typeface="+mj-ea"/>
                  <a:cs typeface="+mj-cs"/>
                  <a:sym typeface="News Gothic MT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uFillTx/>
                </a:defRPr>
              </a:pPr>
              <a:r>
                <a:rPr sz="2200">
                  <a:solidFill>
                    <a:srgbClr val="00032B"/>
                  </a:solidFill>
                  <a:uFill>
                    <a:solidFill>
                      <a:srgbClr val="00032B"/>
                    </a:solidFill>
                  </a:uFill>
                </a:rPr>
                <a:t>Yes</a:t>
              </a:r>
            </a:p>
          </p:txBody>
        </p:sp>
      </p:grpSp>
      <p:sp>
        <p:nvSpPr>
          <p:cNvPr id="868" name="Shape 868"/>
          <p:cNvSpPr/>
          <p:nvPr/>
        </p:nvSpPr>
        <p:spPr>
          <a:xfrm rot="660000">
            <a:off x="5209114" y="7577820"/>
            <a:ext cx="1102273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4186" tIns="54186" rIns="54186" bIns="54186">
            <a:spAutoFit/>
          </a:bodyPr>
          <a:lstStyle>
            <a:lvl1pPr>
              <a:buClr>
                <a:srgbClr val="00032B"/>
              </a:buClr>
              <a:buFont typeface="Arial"/>
              <a:defRPr i="1" sz="2400">
                <a:solidFill>
                  <a:srgbClr val="00032B"/>
                </a:solidFill>
                <a:uFill>
                  <a:solidFill>
                    <a:srgbClr val="00032B"/>
                  </a:solidFill>
                </a:u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 lvl="0">
              <a:defRPr i="0" sz="1800">
                <a:solidFill>
                  <a:srgbClr val="000000"/>
                </a:solidFill>
                <a:uFillTx/>
              </a:defRPr>
            </a:pPr>
            <a:r>
              <a:rPr i="1" sz="2400">
                <a:solidFill>
                  <a:srgbClr val="00032B"/>
                </a:solidFill>
                <a:uFill>
                  <a:solidFill>
                    <a:srgbClr val="00032B"/>
                  </a:solidFill>
                </a:uFill>
              </a:rPr>
              <a:t>Burger</a:t>
            </a:r>
          </a:p>
        </p:txBody>
      </p:sp>
      <p:sp>
        <p:nvSpPr>
          <p:cNvPr id="869" name="Shape 869"/>
          <p:cNvSpPr/>
          <p:nvPr/>
        </p:nvSpPr>
        <p:spPr>
          <a:xfrm rot="20940000">
            <a:off x="1730246" y="7598254"/>
            <a:ext cx="1138309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4186" tIns="54186" rIns="54186" bIns="54186">
            <a:spAutoFit/>
          </a:bodyPr>
          <a:lstStyle>
            <a:lvl1pPr>
              <a:buClr>
                <a:srgbClr val="00032B"/>
              </a:buClr>
              <a:buFont typeface="Arial"/>
              <a:defRPr i="1" sz="2400">
                <a:solidFill>
                  <a:srgbClr val="00032B"/>
                </a:solidFill>
                <a:uFill>
                  <a:solidFill>
                    <a:srgbClr val="00032B"/>
                  </a:solidFill>
                </a:u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 lvl="0">
              <a:defRPr i="0" sz="1800">
                <a:solidFill>
                  <a:srgbClr val="000000"/>
                </a:solidFill>
                <a:uFillTx/>
              </a:defRPr>
            </a:pPr>
            <a:r>
              <a:rPr i="1" sz="2400">
                <a:solidFill>
                  <a:srgbClr val="00032B"/>
                </a:solidFill>
                <a:uFill>
                  <a:solidFill>
                    <a:srgbClr val="00032B"/>
                  </a:solidFill>
                </a:uFill>
              </a:rPr>
              <a:t>French</a:t>
            </a:r>
          </a:p>
        </p:txBody>
      </p:sp>
      <p:sp>
        <p:nvSpPr>
          <p:cNvPr id="870" name="Shape 870"/>
          <p:cNvSpPr/>
          <p:nvPr/>
        </p:nvSpPr>
        <p:spPr>
          <a:xfrm>
            <a:off x="1896533" y="8236373"/>
            <a:ext cx="885050" cy="429434"/>
          </a:xfrm>
          <a:prstGeom prst="rect">
            <a:avLst/>
          </a:prstGeom>
          <a:solidFill>
            <a:srgbClr val="FFA94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4186" tIns="54186" rIns="54186" bIns="54186">
            <a:spAutoFit/>
          </a:bodyPr>
          <a:lstStyle>
            <a:lvl1pPr algn="ctr">
              <a:buClr>
                <a:srgbClr val="00032B"/>
              </a:buClr>
              <a:buFont typeface="Arial"/>
              <a:defRPr b="1" sz="2200">
                <a:solidFill>
                  <a:srgbClr val="00032B"/>
                </a:solidFill>
                <a:uFill>
                  <a:solidFill>
                    <a:srgbClr val="00032B"/>
                  </a:solidFill>
                </a:u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  <a:uFillTx/>
              </a:defRPr>
            </a:pPr>
            <a:r>
              <a:rPr b="1" sz="2200">
                <a:solidFill>
                  <a:srgbClr val="00032B"/>
                </a:solidFill>
                <a:uFill>
                  <a:solidFill>
                    <a:srgbClr val="00032B"/>
                  </a:solidFill>
                </a:uFill>
              </a:rPr>
              <a:t>X10</a:t>
            </a:r>
          </a:p>
        </p:txBody>
      </p:sp>
      <p:sp>
        <p:nvSpPr>
          <p:cNvPr id="871" name="Shape 871"/>
          <p:cNvSpPr/>
          <p:nvPr/>
        </p:nvSpPr>
        <p:spPr>
          <a:xfrm>
            <a:off x="6123093" y="8236373"/>
            <a:ext cx="885050" cy="429434"/>
          </a:xfrm>
          <a:prstGeom prst="rect">
            <a:avLst/>
          </a:prstGeom>
          <a:solidFill>
            <a:srgbClr val="A8D2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4186" tIns="54186" rIns="54186" bIns="54186">
            <a:spAutoFit/>
          </a:bodyPr>
          <a:lstStyle>
            <a:lvl1pPr algn="ctr">
              <a:buClr>
                <a:srgbClr val="00032B"/>
              </a:buClr>
              <a:buFont typeface="Arial"/>
              <a:defRPr b="1" sz="2200">
                <a:solidFill>
                  <a:srgbClr val="00032B"/>
                </a:solidFill>
                <a:uFill>
                  <a:solidFill>
                    <a:srgbClr val="00032B"/>
                  </a:solidFill>
                </a:u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  <a:uFillTx/>
              </a:defRPr>
            </a:pPr>
            <a:r>
              <a:rPr b="1" sz="2200">
                <a:solidFill>
                  <a:srgbClr val="00032B"/>
                </a:solidFill>
                <a:uFill>
                  <a:solidFill>
                    <a:srgbClr val="00032B"/>
                  </a:solidFill>
                </a:uFill>
              </a:rPr>
              <a:t>X12</a:t>
            </a:r>
          </a:p>
        </p:txBody>
      </p:sp>
      <p:sp>
        <p:nvSpPr>
          <p:cNvPr id="872" name="Shape 872"/>
          <p:cNvSpPr/>
          <p:nvPr/>
        </p:nvSpPr>
        <p:spPr>
          <a:xfrm>
            <a:off x="3955626" y="8218311"/>
            <a:ext cx="939237" cy="429433"/>
          </a:xfrm>
          <a:prstGeom prst="rect">
            <a:avLst/>
          </a:prstGeom>
          <a:solidFill>
            <a:srgbClr val="A8D2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4186" tIns="54186" rIns="54186" bIns="54186">
            <a:spAutoFit/>
          </a:bodyPr>
          <a:lstStyle>
            <a:lvl1pPr algn="ctr">
              <a:buClr>
                <a:srgbClr val="00032B"/>
              </a:buClr>
              <a:buFont typeface="Arial"/>
              <a:defRPr b="1" sz="2200">
                <a:solidFill>
                  <a:srgbClr val="00032B"/>
                </a:solidFill>
                <a:uFill>
                  <a:solidFill>
                    <a:srgbClr val="00032B"/>
                  </a:solidFill>
                </a:u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  <a:uFillTx/>
              </a:defRPr>
            </a:pPr>
            <a:r>
              <a:rPr b="1" sz="2200">
                <a:solidFill>
                  <a:srgbClr val="00032B"/>
                </a:solidFill>
                <a:uFill>
                  <a:solidFill>
                    <a:srgbClr val="00032B"/>
                  </a:solidFill>
                </a:uFill>
              </a:rPr>
              <a:t>X4</a:t>
            </a:r>
          </a:p>
        </p:txBody>
      </p:sp>
      <p:sp>
        <p:nvSpPr>
          <p:cNvPr id="873" name="Shape 873"/>
          <p:cNvSpPr/>
          <p:nvPr/>
        </p:nvSpPr>
        <p:spPr>
          <a:xfrm>
            <a:off x="3955626" y="8696960"/>
            <a:ext cx="939237" cy="429433"/>
          </a:xfrm>
          <a:prstGeom prst="rect">
            <a:avLst/>
          </a:prstGeom>
          <a:solidFill>
            <a:srgbClr val="FFA94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4186" tIns="54186" rIns="54186" bIns="54186">
            <a:spAutoFit/>
          </a:bodyPr>
          <a:lstStyle>
            <a:lvl1pPr algn="ctr">
              <a:buClr>
                <a:srgbClr val="00032B"/>
              </a:buClr>
              <a:buFont typeface="Arial"/>
              <a:defRPr b="1" sz="2200">
                <a:solidFill>
                  <a:srgbClr val="00032B"/>
                </a:solidFill>
                <a:uFill>
                  <a:solidFill>
                    <a:srgbClr val="00032B"/>
                  </a:solidFill>
                </a:u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  <a:uFillTx/>
              </a:defRPr>
            </a:pPr>
            <a:r>
              <a:rPr b="1" sz="2200">
                <a:solidFill>
                  <a:srgbClr val="00032B"/>
                </a:solidFill>
                <a:uFill>
                  <a:solidFill>
                    <a:srgbClr val="00032B"/>
                  </a:solidFill>
                </a:uFill>
              </a:rPr>
              <a:t>X2</a:t>
            </a:r>
          </a:p>
        </p:txBody>
      </p:sp>
      <p:sp>
        <p:nvSpPr>
          <p:cNvPr id="874" name="Shape 874"/>
          <p:cNvSpPr/>
          <p:nvPr/>
        </p:nvSpPr>
        <p:spPr>
          <a:xfrm rot="4200000">
            <a:off x="4128172" y="7725548"/>
            <a:ext cx="758896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4186" tIns="54186" rIns="54186" bIns="54186">
            <a:spAutoFit/>
          </a:bodyPr>
          <a:lstStyle>
            <a:lvl1pPr>
              <a:buClr>
                <a:srgbClr val="00032B"/>
              </a:buClr>
              <a:buFont typeface="Arial"/>
              <a:defRPr i="1" sz="2400">
                <a:solidFill>
                  <a:srgbClr val="00032B"/>
                </a:solidFill>
                <a:uFill>
                  <a:solidFill>
                    <a:srgbClr val="00032B"/>
                  </a:solidFill>
                </a:u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 lvl="0">
              <a:defRPr i="0" sz="1800">
                <a:solidFill>
                  <a:srgbClr val="000000"/>
                </a:solidFill>
                <a:uFillTx/>
              </a:defRPr>
            </a:pPr>
            <a:r>
              <a:rPr i="1" sz="2400">
                <a:solidFill>
                  <a:srgbClr val="00032B"/>
                </a:solidFill>
                <a:uFill>
                  <a:solidFill>
                    <a:srgbClr val="00032B"/>
                  </a:solidFill>
                </a:uFill>
              </a:rPr>
              <a:t>Thai</a:t>
            </a:r>
          </a:p>
        </p:txBody>
      </p:sp>
      <p:sp>
        <p:nvSpPr>
          <p:cNvPr id="894" name="Shape 894"/>
          <p:cNvSpPr/>
          <p:nvPr/>
        </p:nvSpPr>
        <p:spPr>
          <a:xfrm>
            <a:off x="2333571" y="8665792"/>
            <a:ext cx="2742" cy="2144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cubicBezTo>
                  <a:pt x="14400" y="7200"/>
                  <a:pt x="7200" y="14400"/>
                  <a:pt x="0" y="21600"/>
                </a:cubicBezTo>
              </a:path>
            </a:pathLst>
          </a:custGeom>
          <a:ln w="38100">
            <a:solidFill>
              <a:srgbClr val="0433FF"/>
            </a:solidFill>
            <a:round/>
          </a:ln>
        </p:spPr>
        <p:txBody>
          <a:bodyPr/>
          <a:lstStyle/>
          <a:p>
            <a:pPr lvl="0"/>
          </a:p>
        </p:txBody>
      </p:sp>
      <p:sp>
        <p:nvSpPr>
          <p:cNvPr id="895" name="Shape 895"/>
          <p:cNvSpPr/>
          <p:nvPr/>
        </p:nvSpPr>
        <p:spPr>
          <a:xfrm>
            <a:off x="6560131" y="8665792"/>
            <a:ext cx="2743" cy="2144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cubicBezTo>
                  <a:pt x="14400" y="7200"/>
                  <a:pt x="7200" y="14400"/>
                  <a:pt x="0" y="21600"/>
                </a:cubicBezTo>
              </a:path>
            </a:pathLst>
          </a:custGeom>
          <a:ln w="38100">
            <a:solidFill>
              <a:srgbClr val="0433FF"/>
            </a:solidFill>
            <a:round/>
          </a:ln>
        </p:spPr>
        <p:txBody>
          <a:bodyPr/>
          <a:lstStyle/>
          <a:p>
            <a:pPr lvl="0"/>
          </a:p>
        </p:txBody>
      </p:sp>
      <p:sp>
        <p:nvSpPr>
          <p:cNvPr id="877" name="Shape 877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b="0" sz="1800">
                <a:solidFill>
                  <a:srgbClr val="000000"/>
                </a:solidFill>
                <a:uFillTx/>
              </a:defRPr>
            </a:pPr>
            <a:fld id="{86CB4B4D-7CA3-9044-876B-883B54F8677D}" type="slidenum">
              <a:rPr b="1" sz="900">
                <a:solidFill>
                  <a:srgbClr val="0048AA"/>
                </a:solidFill>
                <a:uFill>
                  <a:solidFill>
                    <a:srgbClr val="0048AA"/>
                  </a:solidFill>
                </a:uFill>
              </a:rPr>
            </a:fld>
          </a:p>
        </p:txBody>
      </p:sp>
      <p:sp>
        <p:nvSpPr>
          <p:cNvPr id="878" name="Shape 878"/>
          <p:cNvSpPr/>
          <p:nvPr/>
        </p:nvSpPr>
        <p:spPr>
          <a:xfrm>
            <a:off x="95214" y="3955626"/>
            <a:ext cx="3797195" cy="1539569"/>
          </a:xfrm>
          <a:prstGeom prst="rect">
            <a:avLst/>
          </a:prstGeom>
          <a:solidFill>
            <a:srgbClr val="51A7F9">
              <a:alpha val="69293"/>
            </a:srgbClr>
          </a:solidFill>
          <a:ln w="50800">
            <a:solidFill>
              <a:srgbClr val="0433FF">
                <a:alpha val="69293"/>
              </a:srgbClr>
            </a:solidFill>
            <a:miter lim="400000"/>
          </a:ln>
        </p:spPr>
        <p:txBody>
          <a:bodyPr lIns="54186" tIns="54186" rIns="54186" bIns="54186" anchor="ctr"/>
          <a:lstStyle/>
          <a:p>
            <a:pPr lvl="0" algn="ctr" defTabSz="584200">
              <a:defRPr sz="54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+mj-lt"/>
                <a:ea typeface="+mj-ea"/>
                <a:cs typeface="+mj-cs"/>
                <a:sym typeface="News Gothic MT"/>
              </a:defRPr>
            </a:pPr>
          </a:p>
        </p:txBody>
      </p:sp>
      <p:sp>
        <p:nvSpPr>
          <p:cNvPr id="879" name="Shape 879"/>
          <p:cNvSpPr/>
          <p:nvPr/>
        </p:nvSpPr>
        <p:spPr>
          <a:xfrm>
            <a:off x="5960913" y="6181191"/>
            <a:ext cx="1370360" cy="1514906"/>
          </a:xfrm>
          <a:prstGeom prst="rect">
            <a:avLst/>
          </a:prstGeom>
          <a:solidFill>
            <a:srgbClr val="51A7F9">
              <a:alpha val="69293"/>
            </a:srgbClr>
          </a:solidFill>
          <a:ln w="50800">
            <a:solidFill>
              <a:srgbClr val="0433FF">
                <a:alpha val="69293"/>
              </a:srgbClr>
            </a:solidFill>
            <a:miter lim="400000"/>
          </a:ln>
        </p:spPr>
        <p:txBody>
          <a:bodyPr lIns="54186" tIns="54186" rIns="54186" bIns="54186" anchor="ctr"/>
          <a:lstStyle/>
          <a:p>
            <a:pPr lvl="0" algn="ctr" defTabSz="584200">
              <a:defRPr sz="54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+mj-lt"/>
                <a:ea typeface="+mj-ea"/>
                <a:cs typeface="+mj-cs"/>
                <a:sym typeface="News Gothic MT"/>
              </a:defRPr>
            </a:pPr>
          </a:p>
        </p:txBody>
      </p:sp>
      <p:sp>
        <p:nvSpPr>
          <p:cNvPr id="880" name="Shape 880"/>
          <p:cNvSpPr/>
          <p:nvPr/>
        </p:nvSpPr>
        <p:spPr>
          <a:xfrm>
            <a:off x="1815253" y="8172890"/>
            <a:ext cx="1047610" cy="1293836"/>
          </a:xfrm>
          <a:prstGeom prst="rect">
            <a:avLst/>
          </a:prstGeom>
          <a:solidFill>
            <a:srgbClr val="51A7F9">
              <a:alpha val="69293"/>
            </a:srgbClr>
          </a:solidFill>
          <a:ln w="50800">
            <a:solidFill>
              <a:srgbClr val="0433FF">
                <a:alpha val="69293"/>
              </a:srgbClr>
            </a:solidFill>
            <a:miter lim="400000"/>
          </a:ln>
        </p:spPr>
        <p:txBody>
          <a:bodyPr lIns="54186" tIns="54186" rIns="54186" bIns="54186" anchor="ctr"/>
          <a:lstStyle/>
          <a:p>
            <a:pPr lvl="0" algn="ctr" defTabSz="584200">
              <a:defRPr sz="54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+mj-lt"/>
                <a:ea typeface="+mj-ea"/>
                <a:cs typeface="+mj-cs"/>
                <a:sym typeface="News Gothic MT"/>
              </a:defRPr>
            </a:pPr>
          </a:p>
        </p:txBody>
      </p:sp>
      <p:sp>
        <p:nvSpPr>
          <p:cNvPr id="881" name="Shape 881"/>
          <p:cNvSpPr/>
          <p:nvPr/>
        </p:nvSpPr>
        <p:spPr>
          <a:xfrm>
            <a:off x="6041813" y="8099578"/>
            <a:ext cx="1047610" cy="1293836"/>
          </a:xfrm>
          <a:prstGeom prst="rect">
            <a:avLst/>
          </a:prstGeom>
          <a:solidFill>
            <a:srgbClr val="51A7F9">
              <a:alpha val="69293"/>
            </a:srgbClr>
          </a:solidFill>
          <a:ln w="50800">
            <a:solidFill>
              <a:srgbClr val="0433FF">
                <a:alpha val="69293"/>
              </a:srgbClr>
            </a:solidFill>
            <a:miter lim="400000"/>
          </a:ln>
        </p:spPr>
        <p:txBody>
          <a:bodyPr lIns="54186" tIns="54186" rIns="54186" bIns="54186" anchor="ctr"/>
          <a:lstStyle/>
          <a:p>
            <a:pPr lvl="0" algn="ctr" defTabSz="584200">
              <a:defRPr sz="54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+mj-lt"/>
                <a:ea typeface="+mj-ea"/>
                <a:cs typeface="+mj-cs"/>
                <a:sym typeface="News Gothic MT"/>
              </a:defRPr>
            </a:pPr>
          </a:p>
        </p:txBody>
      </p:sp>
    </p:spTree>
  </p:cSld>
  <p:clrMapOvr>
    <a:masterClrMapping/>
  </p:clrMapOvr>
  <p:transition spd="med" advClick="1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Shape 89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b="0" sz="1800">
                <a:solidFill>
                  <a:srgbClr val="000000"/>
                </a:solidFill>
                <a:uFillTx/>
              </a:defRPr>
            </a:pPr>
            <a:r>
              <a:rPr b="1" sz="5600">
                <a:solidFill>
                  <a:srgbClr val="29708A"/>
                </a:solidFill>
                <a:uFill>
                  <a:solidFill>
                    <a:srgbClr val="29708A"/>
                  </a:solidFill>
                </a:uFill>
              </a:rPr>
              <a:t>Restaurant Sample Set</a:t>
            </a:r>
          </a:p>
        </p:txBody>
      </p:sp>
      <p:grpSp>
        <p:nvGrpSpPr>
          <p:cNvPr id="900" name="Group 900"/>
          <p:cNvGrpSpPr/>
          <p:nvPr/>
        </p:nvGrpSpPr>
        <p:grpSpPr>
          <a:xfrm>
            <a:off x="776675" y="1733973"/>
            <a:ext cx="10295468" cy="4888090"/>
            <a:chOff x="0" y="0"/>
            <a:chExt cx="10295466" cy="4888088"/>
          </a:xfrm>
        </p:grpSpPr>
        <p:sp>
          <p:nvSpPr>
            <p:cNvPr id="898" name="Shape 898"/>
            <p:cNvSpPr/>
            <p:nvPr/>
          </p:nvSpPr>
          <p:spPr>
            <a:xfrm>
              <a:off x="0" y="0"/>
              <a:ext cx="10295467" cy="4888090"/>
            </a:xfrm>
            <a:prstGeom prst="rect">
              <a:avLst/>
            </a:prstGeom>
            <a:solidFill>
              <a:srgbClr val="FDFDC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</a:p>
          </p:txBody>
        </p:sp>
        <p:pic>
          <p:nvPicPr>
            <p:cNvPr id="899" name="image.pdf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10295467" cy="488809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901" name="Shape 901"/>
          <p:cNvSpPr/>
          <p:nvPr>
            <p:ph type="body" idx="1"/>
          </p:nvPr>
        </p:nvSpPr>
        <p:spPr>
          <a:xfrm>
            <a:off x="783449" y="6935893"/>
            <a:ext cx="11433387" cy="2149405"/>
          </a:xfrm>
          <a:prstGeom prst="rect">
            <a:avLst/>
          </a:prstGeom>
        </p:spPr>
        <p:txBody>
          <a:bodyPr/>
          <a:lstStyle/>
          <a:p>
            <a:pPr lvl="0" marL="444499" indent="-404812">
              <a:buClr>
                <a:srgbClr val="FBFA00"/>
              </a:buClr>
              <a:buFont typeface="Wingdings"/>
              <a:buChar char=""/>
              <a:defRPr sz="1800">
                <a:solidFill>
                  <a:srgbClr val="000000"/>
                </a:solidFill>
                <a:uFillTx/>
              </a:defRPr>
            </a:pPr>
            <a:r>
              <a:rPr sz="3400">
                <a:solidFill>
                  <a:srgbClr val="002E7A"/>
                </a:solidFill>
                <a:uFill>
                  <a:solidFill>
                    <a:srgbClr val="002E7A"/>
                  </a:solidFill>
                </a:uFill>
              </a:rPr>
              <a:t>select next best attribute</a:t>
            </a:r>
            <a:endParaRPr sz="3400">
              <a:solidFill>
                <a:srgbClr val="002E7A"/>
              </a:solidFill>
              <a:uFill>
                <a:solidFill>
                  <a:srgbClr val="002E7A"/>
                </a:solidFill>
              </a:uFill>
            </a:endParaRPr>
          </a:p>
          <a:p>
            <a:pPr lvl="1" marL="839787" indent="-400050">
              <a:buClr>
                <a:srgbClr val="FF2734"/>
              </a:buClr>
              <a:buChar char=""/>
              <a:defRPr sz="1800">
                <a:solidFill>
                  <a:srgbClr val="000000"/>
                </a:solidFill>
                <a:uFillTx/>
              </a:defRPr>
            </a:pPr>
            <a:r>
              <a:rPr sz="2800">
                <a:solidFill>
                  <a:srgbClr val="0042AA"/>
                </a:solidFill>
                <a:uFill>
                  <a:solidFill>
                    <a:srgbClr val="0042AA"/>
                  </a:solidFill>
                </a:uFill>
              </a:rPr>
              <a:t>candidate 1: </a:t>
            </a:r>
            <a:r>
              <a:rPr i="1" sz="2800">
                <a:solidFill>
                  <a:srgbClr val="0042AA"/>
                </a:solidFill>
                <a:uFill>
                  <a:solidFill>
                    <a:srgbClr val="0042AA"/>
                  </a:solidFill>
                </a:uFill>
                <a:latin typeface="+mn-lt"/>
                <a:ea typeface="+mn-ea"/>
                <a:cs typeface="+mn-cs"/>
                <a:sym typeface="Arial"/>
              </a:rPr>
              <a:t>Friday 	Yes</a:t>
            </a:r>
            <a:r>
              <a:rPr sz="2800">
                <a:solidFill>
                  <a:srgbClr val="0042AA"/>
                </a:solidFill>
                <a:uFill>
                  <a:solidFill>
                    <a:srgbClr val="0042AA"/>
                  </a:solidFill>
                </a:uFill>
              </a:rPr>
              <a:t> and</a:t>
            </a:r>
            <a:r>
              <a:rPr i="1" sz="2800">
                <a:solidFill>
                  <a:srgbClr val="0042AA"/>
                </a:solidFill>
                <a:uFill>
                  <a:solidFill>
                    <a:srgbClr val="0042AA"/>
                  </a:solidFill>
                </a:uFill>
                <a:latin typeface="+mn-lt"/>
                <a:ea typeface="+mn-ea"/>
                <a:cs typeface="+mn-cs"/>
                <a:sym typeface="Arial"/>
              </a:rPr>
              <a:t> No</a:t>
            </a:r>
            <a:r>
              <a:rPr sz="2800">
                <a:solidFill>
                  <a:srgbClr val="0042AA"/>
                </a:solidFill>
                <a:uFill>
                  <a:solidFill>
                    <a:srgbClr val="0042AA"/>
                  </a:solidFill>
                </a:uFill>
              </a:rPr>
              <a:t> in agreement with goal</a:t>
            </a:r>
          </a:p>
        </p:txBody>
      </p:sp>
      <p:sp>
        <p:nvSpPr>
          <p:cNvPr id="902" name="Shape 902"/>
          <p:cNvSpPr/>
          <p:nvPr/>
        </p:nvSpPr>
        <p:spPr>
          <a:xfrm>
            <a:off x="3883377" y="7604195"/>
            <a:ext cx="1408855" cy="433494"/>
          </a:xfrm>
          <a:prstGeom prst="rect">
            <a:avLst/>
          </a:prstGeom>
          <a:ln w="50800">
            <a:solidFill>
              <a:srgbClr val="FBFA00"/>
            </a:solidFill>
            <a:miter lim="400000"/>
          </a:ln>
        </p:spPr>
        <p:txBody>
          <a:bodyPr lIns="54186" tIns="54186" rIns="54186" bIns="54186" anchor="ctr"/>
          <a:lstStyle/>
          <a:p>
            <a:pPr lvl="0" algn="ctr" defTabSz="584200">
              <a:defRPr sz="54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+mj-lt"/>
                <a:ea typeface="+mj-ea"/>
                <a:cs typeface="+mj-cs"/>
                <a:sym typeface="News Gothic MT"/>
              </a:defRPr>
            </a:pPr>
          </a:p>
        </p:txBody>
      </p:sp>
      <p:sp>
        <p:nvSpPr>
          <p:cNvPr id="903" name="Shape 903"/>
          <p:cNvSpPr/>
          <p:nvPr/>
        </p:nvSpPr>
        <p:spPr>
          <a:xfrm>
            <a:off x="4786488" y="2600959"/>
            <a:ext cx="758615" cy="325121"/>
          </a:xfrm>
          <a:prstGeom prst="rect">
            <a:avLst/>
          </a:prstGeom>
          <a:ln w="50800">
            <a:solidFill>
              <a:srgbClr val="FBFA00"/>
            </a:solidFill>
            <a:miter lim="400000"/>
          </a:ln>
        </p:spPr>
        <p:txBody>
          <a:bodyPr lIns="54186" tIns="54186" rIns="54186" bIns="54186" anchor="ctr"/>
          <a:lstStyle/>
          <a:p>
            <a:pPr lvl="0" algn="ctr" defTabSz="584200">
              <a:defRPr sz="54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+mj-lt"/>
                <a:ea typeface="+mj-ea"/>
                <a:cs typeface="+mj-cs"/>
                <a:sym typeface="News Gothic MT"/>
              </a:defRPr>
            </a:pPr>
          </a:p>
        </p:txBody>
      </p:sp>
      <p:sp>
        <p:nvSpPr>
          <p:cNvPr id="904" name="Shape 904"/>
          <p:cNvSpPr/>
          <p:nvPr/>
        </p:nvSpPr>
        <p:spPr>
          <a:xfrm>
            <a:off x="9446542" y="2600959"/>
            <a:ext cx="758614" cy="325121"/>
          </a:xfrm>
          <a:prstGeom prst="rect">
            <a:avLst/>
          </a:prstGeom>
          <a:ln w="50800">
            <a:solidFill>
              <a:srgbClr val="FBFA00"/>
            </a:solidFill>
            <a:miter lim="400000"/>
          </a:ln>
        </p:spPr>
        <p:txBody>
          <a:bodyPr lIns="54186" tIns="54186" rIns="54186" bIns="54186" anchor="ctr"/>
          <a:lstStyle/>
          <a:p>
            <a:pPr lvl="0" algn="ctr" defTabSz="584200">
              <a:defRPr sz="54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+mj-lt"/>
                <a:ea typeface="+mj-ea"/>
                <a:cs typeface="+mj-cs"/>
                <a:sym typeface="News Gothic MT"/>
              </a:defRPr>
            </a:pPr>
          </a:p>
        </p:txBody>
      </p:sp>
      <p:sp>
        <p:nvSpPr>
          <p:cNvPr id="905" name="Shape 905"/>
          <p:cNvSpPr/>
          <p:nvPr/>
        </p:nvSpPr>
        <p:spPr>
          <a:xfrm>
            <a:off x="4786488" y="3305386"/>
            <a:ext cx="758615" cy="325121"/>
          </a:xfrm>
          <a:prstGeom prst="rect">
            <a:avLst/>
          </a:prstGeom>
          <a:ln w="50800">
            <a:solidFill>
              <a:srgbClr val="FBFA00"/>
            </a:solidFill>
            <a:miter lim="400000"/>
          </a:ln>
        </p:spPr>
        <p:txBody>
          <a:bodyPr lIns="54186" tIns="54186" rIns="54186" bIns="54186" anchor="ctr"/>
          <a:lstStyle/>
          <a:p>
            <a:pPr lvl="0" algn="ctr" defTabSz="584200">
              <a:defRPr sz="54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+mj-lt"/>
                <a:ea typeface="+mj-ea"/>
                <a:cs typeface="+mj-cs"/>
                <a:sym typeface="News Gothic MT"/>
              </a:defRPr>
            </a:pPr>
          </a:p>
        </p:txBody>
      </p:sp>
      <p:sp>
        <p:nvSpPr>
          <p:cNvPr id="906" name="Shape 906"/>
          <p:cNvSpPr/>
          <p:nvPr/>
        </p:nvSpPr>
        <p:spPr>
          <a:xfrm>
            <a:off x="9446542" y="3305386"/>
            <a:ext cx="758614" cy="325121"/>
          </a:xfrm>
          <a:prstGeom prst="rect">
            <a:avLst/>
          </a:prstGeom>
          <a:ln w="50800">
            <a:solidFill>
              <a:srgbClr val="FBFA00"/>
            </a:solidFill>
            <a:miter lim="400000"/>
          </a:ln>
        </p:spPr>
        <p:txBody>
          <a:bodyPr lIns="54186" tIns="54186" rIns="54186" bIns="54186" anchor="ctr"/>
          <a:lstStyle/>
          <a:p>
            <a:pPr lvl="0" algn="ctr" defTabSz="584200">
              <a:defRPr sz="54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+mj-lt"/>
                <a:ea typeface="+mj-ea"/>
                <a:cs typeface="+mj-cs"/>
                <a:sym typeface="News Gothic MT"/>
              </a:defRPr>
            </a:pPr>
          </a:p>
        </p:txBody>
      </p:sp>
      <p:sp>
        <p:nvSpPr>
          <p:cNvPr id="907" name="Shape 907"/>
          <p:cNvSpPr/>
          <p:nvPr/>
        </p:nvSpPr>
        <p:spPr>
          <a:xfrm>
            <a:off x="4786488" y="4298808"/>
            <a:ext cx="758615" cy="325121"/>
          </a:xfrm>
          <a:prstGeom prst="rect">
            <a:avLst/>
          </a:prstGeom>
          <a:ln w="50800">
            <a:solidFill>
              <a:srgbClr val="FBFA00"/>
            </a:solidFill>
            <a:miter lim="400000"/>
          </a:ln>
        </p:spPr>
        <p:txBody>
          <a:bodyPr lIns="54186" tIns="54186" rIns="54186" bIns="54186" anchor="ctr"/>
          <a:lstStyle/>
          <a:p>
            <a:pPr lvl="0" algn="ctr" defTabSz="584200">
              <a:defRPr sz="54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+mj-lt"/>
                <a:ea typeface="+mj-ea"/>
                <a:cs typeface="+mj-cs"/>
                <a:sym typeface="News Gothic MT"/>
              </a:defRPr>
            </a:pPr>
          </a:p>
        </p:txBody>
      </p:sp>
      <p:sp>
        <p:nvSpPr>
          <p:cNvPr id="908" name="Shape 908"/>
          <p:cNvSpPr/>
          <p:nvPr/>
        </p:nvSpPr>
        <p:spPr>
          <a:xfrm>
            <a:off x="9446542" y="4298808"/>
            <a:ext cx="758614" cy="325121"/>
          </a:xfrm>
          <a:prstGeom prst="rect">
            <a:avLst/>
          </a:prstGeom>
          <a:ln w="50800">
            <a:solidFill>
              <a:srgbClr val="FBFA00"/>
            </a:solidFill>
            <a:miter lim="400000"/>
          </a:ln>
        </p:spPr>
        <p:txBody>
          <a:bodyPr lIns="54186" tIns="54186" rIns="54186" bIns="54186" anchor="ctr"/>
          <a:lstStyle/>
          <a:p>
            <a:pPr lvl="0" algn="ctr" defTabSz="584200">
              <a:defRPr sz="54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+mj-lt"/>
                <a:ea typeface="+mj-ea"/>
                <a:cs typeface="+mj-cs"/>
                <a:sym typeface="News Gothic MT"/>
              </a:defRPr>
            </a:pPr>
          </a:p>
        </p:txBody>
      </p:sp>
      <p:sp>
        <p:nvSpPr>
          <p:cNvPr id="909" name="Shape 909"/>
          <p:cNvSpPr/>
          <p:nvPr/>
        </p:nvSpPr>
        <p:spPr>
          <a:xfrm>
            <a:off x="4786488" y="4967111"/>
            <a:ext cx="758615" cy="325121"/>
          </a:xfrm>
          <a:prstGeom prst="rect">
            <a:avLst/>
          </a:prstGeom>
          <a:ln w="50800">
            <a:solidFill>
              <a:srgbClr val="FBFA00"/>
            </a:solidFill>
            <a:miter lim="400000"/>
          </a:ln>
        </p:spPr>
        <p:txBody>
          <a:bodyPr lIns="54186" tIns="54186" rIns="54186" bIns="54186" anchor="ctr"/>
          <a:lstStyle/>
          <a:p>
            <a:pPr lvl="0" algn="ctr" defTabSz="584200">
              <a:defRPr sz="54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+mj-lt"/>
                <a:ea typeface="+mj-ea"/>
                <a:cs typeface="+mj-cs"/>
                <a:sym typeface="News Gothic MT"/>
              </a:defRPr>
            </a:pPr>
          </a:p>
        </p:txBody>
      </p:sp>
      <p:sp>
        <p:nvSpPr>
          <p:cNvPr id="910" name="Shape 910"/>
          <p:cNvSpPr/>
          <p:nvPr/>
        </p:nvSpPr>
        <p:spPr>
          <a:xfrm>
            <a:off x="9446542" y="4967111"/>
            <a:ext cx="758614" cy="325121"/>
          </a:xfrm>
          <a:prstGeom prst="rect">
            <a:avLst/>
          </a:prstGeom>
          <a:ln w="50800">
            <a:solidFill>
              <a:srgbClr val="FBFA00"/>
            </a:solidFill>
            <a:miter lim="400000"/>
          </a:ln>
        </p:spPr>
        <p:txBody>
          <a:bodyPr lIns="54186" tIns="54186" rIns="54186" bIns="54186" anchor="ctr"/>
          <a:lstStyle/>
          <a:p>
            <a:pPr lvl="0" algn="ctr" defTabSz="584200">
              <a:defRPr sz="54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+mj-lt"/>
                <a:ea typeface="+mj-ea"/>
                <a:cs typeface="+mj-cs"/>
                <a:sym typeface="News Gothic MT"/>
              </a:defRPr>
            </a:pPr>
          </a:p>
        </p:txBody>
      </p:sp>
      <p:sp>
        <p:nvSpPr>
          <p:cNvPr id="911" name="Shape 911"/>
          <p:cNvSpPr/>
          <p:nvPr/>
        </p:nvSpPr>
        <p:spPr>
          <a:xfrm>
            <a:off x="4786488" y="4623928"/>
            <a:ext cx="758615" cy="325121"/>
          </a:xfrm>
          <a:prstGeom prst="rect">
            <a:avLst/>
          </a:prstGeom>
          <a:ln w="50800">
            <a:solidFill>
              <a:srgbClr val="FBFA00"/>
            </a:solidFill>
            <a:miter lim="400000"/>
          </a:ln>
        </p:spPr>
        <p:txBody>
          <a:bodyPr lIns="54186" tIns="54186" rIns="54186" bIns="54186" anchor="ctr"/>
          <a:lstStyle/>
          <a:p>
            <a:pPr lvl="0" algn="ctr" defTabSz="584200">
              <a:defRPr sz="54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+mj-lt"/>
                <a:ea typeface="+mj-ea"/>
                <a:cs typeface="+mj-cs"/>
                <a:sym typeface="News Gothic MT"/>
              </a:defRPr>
            </a:pPr>
          </a:p>
        </p:txBody>
      </p:sp>
      <p:sp>
        <p:nvSpPr>
          <p:cNvPr id="912" name="Shape 912"/>
          <p:cNvSpPr/>
          <p:nvPr/>
        </p:nvSpPr>
        <p:spPr>
          <a:xfrm>
            <a:off x="9446542" y="4623928"/>
            <a:ext cx="758614" cy="325121"/>
          </a:xfrm>
          <a:prstGeom prst="rect">
            <a:avLst/>
          </a:prstGeom>
          <a:ln w="50800">
            <a:solidFill>
              <a:srgbClr val="FBFA00"/>
            </a:solidFill>
            <a:miter lim="400000"/>
          </a:ln>
        </p:spPr>
        <p:txBody>
          <a:bodyPr lIns="54186" tIns="54186" rIns="54186" bIns="54186" anchor="ctr"/>
          <a:lstStyle/>
          <a:p>
            <a:pPr lvl="0" algn="ctr" defTabSz="584200">
              <a:defRPr sz="54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+mj-lt"/>
                <a:ea typeface="+mj-ea"/>
                <a:cs typeface="+mj-cs"/>
                <a:sym typeface="News Gothic MT"/>
              </a:defRPr>
            </a:pPr>
          </a:p>
        </p:txBody>
      </p:sp>
      <p:sp>
        <p:nvSpPr>
          <p:cNvPr id="913" name="Shape 913"/>
          <p:cNvSpPr/>
          <p:nvPr/>
        </p:nvSpPr>
        <p:spPr>
          <a:xfrm>
            <a:off x="4786488" y="5960533"/>
            <a:ext cx="758615" cy="325121"/>
          </a:xfrm>
          <a:prstGeom prst="rect">
            <a:avLst/>
          </a:prstGeom>
          <a:ln w="50800">
            <a:solidFill>
              <a:srgbClr val="FBFA00"/>
            </a:solidFill>
            <a:miter lim="400000"/>
          </a:ln>
        </p:spPr>
        <p:txBody>
          <a:bodyPr lIns="54186" tIns="54186" rIns="54186" bIns="54186" anchor="ctr"/>
          <a:lstStyle/>
          <a:p>
            <a:pPr lvl="0" algn="ctr" defTabSz="584200">
              <a:defRPr sz="54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+mj-lt"/>
                <a:ea typeface="+mj-ea"/>
                <a:cs typeface="+mj-cs"/>
                <a:sym typeface="News Gothic MT"/>
              </a:defRPr>
            </a:pPr>
          </a:p>
        </p:txBody>
      </p:sp>
      <p:sp>
        <p:nvSpPr>
          <p:cNvPr id="914" name="Shape 914"/>
          <p:cNvSpPr/>
          <p:nvPr/>
        </p:nvSpPr>
        <p:spPr>
          <a:xfrm>
            <a:off x="9446542" y="5960533"/>
            <a:ext cx="758614" cy="325121"/>
          </a:xfrm>
          <a:prstGeom prst="rect">
            <a:avLst/>
          </a:prstGeom>
          <a:ln w="50800">
            <a:solidFill>
              <a:srgbClr val="FBFA00"/>
            </a:solidFill>
            <a:miter lim="400000"/>
          </a:ln>
        </p:spPr>
        <p:txBody>
          <a:bodyPr lIns="54186" tIns="54186" rIns="54186" bIns="54186" anchor="ctr"/>
          <a:lstStyle/>
          <a:p>
            <a:pPr lvl="0" algn="ctr" defTabSz="584200">
              <a:defRPr sz="54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+mj-lt"/>
                <a:ea typeface="+mj-ea"/>
                <a:cs typeface="+mj-cs"/>
                <a:sym typeface="News Gothic MT"/>
              </a:defRPr>
            </a:pPr>
          </a:p>
        </p:txBody>
      </p:sp>
      <p:sp>
        <p:nvSpPr>
          <p:cNvPr id="915" name="Shape 915"/>
          <p:cNvSpPr/>
          <p:nvPr/>
        </p:nvSpPr>
        <p:spPr>
          <a:xfrm>
            <a:off x="758613" y="2600959"/>
            <a:ext cx="10295468" cy="325121"/>
          </a:xfrm>
          <a:prstGeom prst="rect">
            <a:avLst/>
          </a:prstGeom>
          <a:ln w="50800">
            <a:solidFill>
              <a:srgbClr val="0433FF"/>
            </a:solidFill>
            <a:miter lim="400000"/>
          </a:ln>
        </p:spPr>
        <p:txBody>
          <a:bodyPr lIns="54186" tIns="54186" rIns="54186" bIns="54186" anchor="ctr"/>
          <a:lstStyle/>
          <a:p>
            <a:pPr lvl="0" algn="ctr" defTabSz="584200">
              <a:defRPr sz="54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+mj-lt"/>
                <a:ea typeface="+mj-ea"/>
                <a:cs typeface="+mj-cs"/>
                <a:sym typeface="News Gothic MT"/>
              </a:defRPr>
            </a:pPr>
          </a:p>
        </p:txBody>
      </p:sp>
      <p:sp>
        <p:nvSpPr>
          <p:cNvPr id="916" name="Shape 916"/>
          <p:cNvSpPr/>
          <p:nvPr/>
        </p:nvSpPr>
        <p:spPr>
          <a:xfrm>
            <a:off x="758613" y="3305386"/>
            <a:ext cx="10295468" cy="325121"/>
          </a:xfrm>
          <a:prstGeom prst="rect">
            <a:avLst/>
          </a:prstGeom>
          <a:ln w="50800">
            <a:solidFill>
              <a:srgbClr val="0433FF"/>
            </a:solidFill>
            <a:miter lim="400000"/>
          </a:ln>
        </p:spPr>
        <p:txBody>
          <a:bodyPr lIns="54186" tIns="54186" rIns="54186" bIns="54186" anchor="ctr"/>
          <a:lstStyle/>
          <a:p>
            <a:pPr lvl="0" algn="ctr" defTabSz="584200">
              <a:defRPr sz="54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+mj-lt"/>
                <a:ea typeface="+mj-ea"/>
                <a:cs typeface="+mj-cs"/>
                <a:sym typeface="News Gothic MT"/>
              </a:defRPr>
            </a:pPr>
          </a:p>
        </p:txBody>
      </p:sp>
      <p:sp>
        <p:nvSpPr>
          <p:cNvPr id="917" name="Shape 917"/>
          <p:cNvSpPr/>
          <p:nvPr/>
        </p:nvSpPr>
        <p:spPr>
          <a:xfrm>
            <a:off x="758613" y="4298808"/>
            <a:ext cx="10295468" cy="325121"/>
          </a:xfrm>
          <a:prstGeom prst="rect">
            <a:avLst/>
          </a:prstGeom>
          <a:ln w="50800">
            <a:solidFill>
              <a:srgbClr val="0433FF"/>
            </a:solidFill>
            <a:miter lim="400000"/>
          </a:ln>
        </p:spPr>
        <p:txBody>
          <a:bodyPr lIns="54186" tIns="54186" rIns="54186" bIns="54186" anchor="ctr"/>
          <a:lstStyle/>
          <a:p>
            <a:pPr lvl="0" algn="ctr" defTabSz="584200">
              <a:defRPr sz="54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+mj-lt"/>
                <a:ea typeface="+mj-ea"/>
                <a:cs typeface="+mj-cs"/>
                <a:sym typeface="News Gothic MT"/>
              </a:defRPr>
            </a:pPr>
          </a:p>
        </p:txBody>
      </p:sp>
      <p:sp>
        <p:nvSpPr>
          <p:cNvPr id="918" name="Shape 918"/>
          <p:cNvSpPr/>
          <p:nvPr/>
        </p:nvSpPr>
        <p:spPr>
          <a:xfrm>
            <a:off x="758613" y="4641991"/>
            <a:ext cx="10295468" cy="325121"/>
          </a:xfrm>
          <a:prstGeom prst="rect">
            <a:avLst/>
          </a:prstGeom>
          <a:ln w="50800">
            <a:solidFill>
              <a:srgbClr val="0433FF"/>
            </a:solidFill>
            <a:miter lim="400000"/>
          </a:ln>
        </p:spPr>
        <p:txBody>
          <a:bodyPr lIns="54186" tIns="54186" rIns="54186" bIns="54186" anchor="ctr"/>
          <a:lstStyle/>
          <a:p>
            <a:pPr lvl="0" algn="ctr" defTabSz="584200">
              <a:defRPr sz="54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+mj-lt"/>
                <a:ea typeface="+mj-ea"/>
                <a:cs typeface="+mj-cs"/>
                <a:sym typeface="News Gothic MT"/>
              </a:defRPr>
            </a:pPr>
          </a:p>
        </p:txBody>
      </p:sp>
      <p:sp>
        <p:nvSpPr>
          <p:cNvPr id="919" name="Shape 919"/>
          <p:cNvSpPr/>
          <p:nvPr/>
        </p:nvSpPr>
        <p:spPr>
          <a:xfrm>
            <a:off x="758613" y="4967111"/>
            <a:ext cx="10295468" cy="325121"/>
          </a:xfrm>
          <a:prstGeom prst="rect">
            <a:avLst/>
          </a:prstGeom>
          <a:ln w="50800">
            <a:solidFill>
              <a:srgbClr val="0433FF"/>
            </a:solidFill>
            <a:miter lim="400000"/>
          </a:ln>
        </p:spPr>
        <p:txBody>
          <a:bodyPr lIns="54186" tIns="54186" rIns="54186" bIns="54186" anchor="ctr"/>
          <a:lstStyle/>
          <a:p>
            <a:pPr lvl="0" algn="ctr" defTabSz="584200">
              <a:defRPr sz="54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+mj-lt"/>
                <a:ea typeface="+mj-ea"/>
                <a:cs typeface="+mj-cs"/>
                <a:sym typeface="News Gothic MT"/>
              </a:defRPr>
            </a:pPr>
          </a:p>
        </p:txBody>
      </p:sp>
      <p:sp>
        <p:nvSpPr>
          <p:cNvPr id="920" name="Shape 920"/>
          <p:cNvSpPr/>
          <p:nvPr/>
        </p:nvSpPr>
        <p:spPr>
          <a:xfrm>
            <a:off x="758613" y="5960533"/>
            <a:ext cx="10295468" cy="325121"/>
          </a:xfrm>
          <a:prstGeom prst="rect">
            <a:avLst/>
          </a:prstGeom>
          <a:ln w="50800">
            <a:solidFill>
              <a:srgbClr val="0433FF"/>
            </a:solidFill>
            <a:miter lim="400000"/>
          </a:ln>
        </p:spPr>
        <p:txBody>
          <a:bodyPr lIns="54186" tIns="54186" rIns="54186" bIns="54186" anchor="ctr"/>
          <a:lstStyle/>
          <a:p>
            <a:pPr lvl="0" algn="ctr" defTabSz="584200">
              <a:defRPr sz="54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+mj-lt"/>
                <a:ea typeface="+mj-ea"/>
                <a:cs typeface="+mj-cs"/>
                <a:sym typeface="News Gothic MT"/>
              </a:defRPr>
            </a:pPr>
          </a:p>
        </p:txBody>
      </p:sp>
      <p:sp>
        <p:nvSpPr>
          <p:cNvPr id="921" name="Shape 921"/>
          <p:cNvSpPr/>
          <p:nvPr/>
        </p:nvSpPr>
        <p:spPr>
          <a:xfrm>
            <a:off x="758613" y="5310293"/>
            <a:ext cx="10295468" cy="325121"/>
          </a:xfrm>
          <a:prstGeom prst="rect">
            <a:avLst/>
          </a:prstGeom>
          <a:ln w="50800">
            <a:solidFill>
              <a:srgbClr val="0433FF"/>
            </a:solidFill>
            <a:miter lim="400000"/>
          </a:ln>
        </p:spPr>
        <p:txBody>
          <a:bodyPr lIns="54186" tIns="54186" rIns="54186" bIns="54186" anchor="ctr"/>
          <a:lstStyle/>
          <a:p>
            <a:pPr lvl="0" algn="ctr" defTabSz="584200">
              <a:defRPr sz="54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+mj-lt"/>
                <a:ea typeface="+mj-ea"/>
                <a:cs typeface="+mj-cs"/>
                <a:sym typeface="News Gothic MT"/>
              </a:defRPr>
            </a:pPr>
          </a:p>
        </p:txBody>
      </p:sp>
      <p:sp>
        <p:nvSpPr>
          <p:cNvPr id="922" name="Shape 922"/>
          <p:cNvSpPr/>
          <p:nvPr/>
        </p:nvSpPr>
        <p:spPr>
          <a:xfrm>
            <a:off x="758613" y="3937564"/>
            <a:ext cx="10295468" cy="325121"/>
          </a:xfrm>
          <a:prstGeom prst="rect">
            <a:avLst/>
          </a:prstGeom>
          <a:ln w="50800">
            <a:solidFill>
              <a:srgbClr val="0433FF"/>
            </a:solidFill>
            <a:miter lim="400000"/>
          </a:ln>
        </p:spPr>
        <p:txBody>
          <a:bodyPr lIns="54186" tIns="54186" rIns="54186" bIns="54186" anchor="ctr"/>
          <a:lstStyle/>
          <a:p>
            <a:pPr lvl="0" algn="ctr" defTabSz="584200">
              <a:defRPr sz="54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+mj-lt"/>
                <a:ea typeface="+mj-ea"/>
                <a:cs typeface="+mj-cs"/>
                <a:sym typeface="News Gothic MT"/>
              </a:defRPr>
            </a:pPr>
          </a:p>
        </p:txBody>
      </p:sp>
      <p:sp>
        <p:nvSpPr>
          <p:cNvPr id="923" name="Shape 923"/>
          <p:cNvSpPr/>
          <p:nvPr/>
        </p:nvSpPr>
        <p:spPr>
          <a:xfrm>
            <a:off x="9536853" y="2962204"/>
            <a:ext cx="776676" cy="307059"/>
          </a:xfrm>
          <a:prstGeom prst="rect">
            <a:avLst/>
          </a:prstGeom>
          <a:ln w="50800">
            <a:solidFill>
              <a:srgbClr val="FBFA00"/>
            </a:solidFill>
            <a:miter lim="400000"/>
          </a:ln>
        </p:spPr>
        <p:txBody>
          <a:bodyPr lIns="54186" tIns="54186" rIns="54186" bIns="54186" anchor="ctr"/>
          <a:lstStyle/>
          <a:p>
            <a:pPr lvl="0" algn="ctr" defTabSz="584200">
              <a:defRPr sz="54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+mj-lt"/>
                <a:ea typeface="+mj-ea"/>
                <a:cs typeface="+mj-cs"/>
                <a:sym typeface="News Gothic MT"/>
              </a:defRPr>
            </a:pPr>
          </a:p>
        </p:txBody>
      </p:sp>
      <p:sp>
        <p:nvSpPr>
          <p:cNvPr id="924" name="Shape 924"/>
          <p:cNvSpPr/>
          <p:nvPr/>
        </p:nvSpPr>
        <p:spPr>
          <a:xfrm>
            <a:off x="3034453" y="2962204"/>
            <a:ext cx="903112" cy="307059"/>
          </a:xfrm>
          <a:prstGeom prst="rect">
            <a:avLst/>
          </a:prstGeom>
          <a:ln w="50800">
            <a:solidFill>
              <a:srgbClr val="FBFA00"/>
            </a:solidFill>
            <a:miter lim="400000"/>
          </a:ln>
        </p:spPr>
        <p:txBody>
          <a:bodyPr lIns="54186" tIns="54186" rIns="54186" bIns="54186" anchor="ctr"/>
          <a:lstStyle/>
          <a:p>
            <a:pPr lvl="0" algn="ctr" defTabSz="584200">
              <a:defRPr sz="54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+mj-lt"/>
                <a:ea typeface="+mj-ea"/>
                <a:cs typeface="+mj-cs"/>
                <a:sym typeface="News Gothic MT"/>
              </a:defRPr>
            </a:pPr>
          </a:p>
        </p:txBody>
      </p:sp>
      <p:sp>
        <p:nvSpPr>
          <p:cNvPr id="925" name="Shape 925"/>
          <p:cNvSpPr/>
          <p:nvPr/>
        </p:nvSpPr>
        <p:spPr>
          <a:xfrm>
            <a:off x="9536853" y="3630506"/>
            <a:ext cx="776676" cy="307059"/>
          </a:xfrm>
          <a:prstGeom prst="rect">
            <a:avLst/>
          </a:prstGeom>
          <a:ln w="50800">
            <a:solidFill>
              <a:srgbClr val="FBFA00"/>
            </a:solidFill>
            <a:miter lim="400000"/>
          </a:ln>
        </p:spPr>
        <p:txBody>
          <a:bodyPr lIns="54186" tIns="54186" rIns="54186" bIns="54186" anchor="ctr"/>
          <a:lstStyle/>
          <a:p>
            <a:pPr lvl="0" algn="ctr" defTabSz="584200">
              <a:defRPr sz="54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+mj-lt"/>
                <a:ea typeface="+mj-ea"/>
                <a:cs typeface="+mj-cs"/>
                <a:sym typeface="News Gothic MT"/>
              </a:defRPr>
            </a:pPr>
          </a:p>
        </p:txBody>
      </p:sp>
      <p:sp>
        <p:nvSpPr>
          <p:cNvPr id="926" name="Shape 926"/>
          <p:cNvSpPr/>
          <p:nvPr/>
        </p:nvSpPr>
        <p:spPr>
          <a:xfrm>
            <a:off x="3034453" y="3630506"/>
            <a:ext cx="903112" cy="307059"/>
          </a:xfrm>
          <a:prstGeom prst="rect">
            <a:avLst/>
          </a:prstGeom>
          <a:ln w="50800">
            <a:solidFill>
              <a:srgbClr val="FBFA00"/>
            </a:solidFill>
            <a:miter lim="400000"/>
          </a:ln>
        </p:spPr>
        <p:txBody>
          <a:bodyPr lIns="54186" tIns="54186" rIns="54186" bIns="54186" anchor="ctr"/>
          <a:lstStyle/>
          <a:p>
            <a:pPr lvl="0" algn="ctr" defTabSz="584200">
              <a:defRPr sz="54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+mj-lt"/>
                <a:ea typeface="+mj-ea"/>
                <a:cs typeface="+mj-cs"/>
                <a:sym typeface="News Gothic MT"/>
              </a:defRPr>
            </a:pPr>
          </a:p>
        </p:txBody>
      </p:sp>
      <p:sp>
        <p:nvSpPr>
          <p:cNvPr id="927" name="Shape 927"/>
          <p:cNvSpPr/>
          <p:nvPr/>
        </p:nvSpPr>
        <p:spPr>
          <a:xfrm>
            <a:off x="758613" y="5581226"/>
            <a:ext cx="10295468" cy="325121"/>
          </a:xfrm>
          <a:prstGeom prst="rect">
            <a:avLst/>
          </a:prstGeom>
          <a:ln w="50800">
            <a:solidFill>
              <a:srgbClr val="0433FF"/>
            </a:solidFill>
            <a:miter lim="400000"/>
          </a:ln>
        </p:spPr>
        <p:txBody>
          <a:bodyPr lIns="54186" tIns="54186" rIns="54186" bIns="54186" anchor="ctr"/>
          <a:lstStyle/>
          <a:p>
            <a:pPr lvl="0" algn="ctr" defTabSz="584200">
              <a:defRPr sz="54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+mj-lt"/>
                <a:ea typeface="+mj-ea"/>
                <a:cs typeface="+mj-cs"/>
                <a:sym typeface="News Gothic MT"/>
              </a:defRPr>
            </a:pPr>
          </a:p>
        </p:txBody>
      </p:sp>
      <p:sp>
        <p:nvSpPr>
          <p:cNvPr id="928" name="Shape 928"/>
          <p:cNvSpPr/>
          <p:nvPr/>
        </p:nvSpPr>
        <p:spPr>
          <a:xfrm>
            <a:off x="758613" y="6285653"/>
            <a:ext cx="10295468" cy="325121"/>
          </a:xfrm>
          <a:prstGeom prst="rect">
            <a:avLst/>
          </a:prstGeom>
          <a:ln w="50800">
            <a:solidFill>
              <a:srgbClr val="0433FF"/>
            </a:solidFill>
            <a:miter lim="400000"/>
          </a:ln>
        </p:spPr>
        <p:txBody>
          <a:bodyPr lIns="54186" tIns="54186" rIns="54186" bIns="54186" anchor="ctr"/>
          <a:lstStyle/>
          <a:p>
            <a:pPr lvl="0" algn="ctr" defTabSz="584200">
              <a:defRPr sz="54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+mj-lt"/>
                <a:ea typeface="+mj-ea"/>
                <a:cs typeface="+mj-cs"/>
                <a:sym typeface="News Gothic MT"/>
              </a:defRPr>
            </a:pPr>
          </a:p>
        </p:txBody>
      </p:sp>
      <p:sp>
        <p:nvSpPr>
          <p:cNvPr id="929" name="Shape 929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b="0" sz="1800">
                <a:solidFill>
                  <a:srgbClr val="000000"/>
                </a:solidFill>
                <a:uFillTx/>
              </a:defRPr>
            </a:pPr>
            <a:fld id="{86CB4B4D-7CA3-9044-876B-883B54F8677D}" type="slidenum">
              <a:rPr b="1" sz="900">
                <a:solidFill>
                  <a:srgbClr val="0048AA"/>
                </a:solidFill>
                <a:uFill>
                  <a:solidFill>
                    <a:srgbClr val="0048AA"/>
                  </a:solidFill>
                </a:uFill>
              </a:rPr>
            </a:fld>
          </a:p>
        </p:txBody>
      </p:sp>
    </p:spTree>
  </p:cSld>
  <p:clrMapOvr>
    <a:masterClrMapping/>
  </p:clrMapOvr>
  <p:transition spd="med" advClick="1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Shape 93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b="0" sz="1800">
                <a:solidFill>
                  <a:srgbClr val="000000"/>
                </a:solidFill>
                <a:uFillTx/>
              </a:defRPr>
            </a:pPr>
            <a:r>
              <a:rPr b="1" sz="5600">
                <a:solidFill>
                  <a:srgbClr val="29708A"/>
                </a:solidFill>
                <a:uFill>
                  <a:solidFill>
                    <a:srgbClr val="29708A"/>
                  </a:solidFill>
                </a:uFill>
              </a:rPr>
              <a:t>Decision Tree</a:t>
            </a:r>
          </a:p>
        </p:txBody>
      </p:sp>
      <p:sp>
        <p:nvSpPr>
          <p:cNvPr id="932" name="Shape 932"/>
          <p:cNvSpPr/>
          <p:nvPr>
            <p:ph type="body" idx="1"/>
          </p:nvPr>
        </p:nvSpPr>
        <p:spPr>
          <a:xfrm>
            <a:off x="7495822" y="2293902"/>
            <a:ext cx="4721014" cy="6791396"/>
          </a:xfrm>
          <a:prstGeom prst="rect">
            <a:avLst/>
          </a:prstGeom>
        </p:spPr>
        <p:txBody>
          <a:bodyPr/>
          <a:lstStyle/>
          <a:p>
            <a:pPr lvl="0" marL="481300" indent="-441613">
              <a:buClr>
                <a:srgbClr val="FBFA00"/>
              </a:buClr>
              <a:buFont typeface="Wingdings"/>
              <a:buChar char=""/>
              <a:defRPr sz="1800">
                <a:solidFill>
                  <a:srgbClr val="000000"/>
                </a:solidFill>
                <a:uFillTx/>
              </a:defRPr>
            </a:pPr>
            <a:r>
              <a:rPr sz="3400">
                <a:solidFill>
                  <a:srgbClr val="002E7A"/>
                </a:solidFill>
                <a:uFill>
                  <a:solidFill>
                    <a:srgbClr val="002E7A"/>
                  </a:solidFill>
                </a:uFill>
              </a:rPr>
              <a:t>the two remaining samples can be made consistent by selecting </a:t>
            </a:r>
            <a:r>
              <a:rPr i="1" sz="3400">
                <a:solidFill>
                  <a:srgbClr val="002E7A"/>
                </a:solidFill>
                <a:uFill>
                  <a:solidFill>
                    <a:srgbClr val="002E7A"/>
                  </a:solidFill>
                </a:uFill>
                <a:latin typeface="+mn-lt"/>
                <a:ea typeface="+mn-ea"/>
                <a:cs typeface="+mn-cs"/>
                <a:sym typeface="Arial"/>
              </a:rPr>
              <a:t>Friday</a:t>
            </a:r>
            <a:r>
              <a:rPr sz="3400">
                <a:solidFill>
                  <a:srgbClr val="002E7A"/>
                </a:solidFill>
                <a:uFill>
                  <a:solidFill>
                    <a:srgbClr val="002E7A"/>
                  </a:solidFill>
                </a:uFill>
              </a:rPr>
              <a:t> as the next predicate</a:t>
            </a:r>
            <a:endParaRPr sz="3400">
              <a:solidFill>
                <a:srgbClr val="002E7A"/>
              </a:solidFill>
              <a:uFill>
                <a:solidFill>
                  <a:srgbClr val="002E7A"/>
                </a:solidFill>
              </a:uFill>
            </a:endParaRPr>
          </a:p>
          <a:p>
            <a:pPr lvl="0" marL="444499" indent="-404812">
              <a:buClr>
                <a:srgbClr val="FBFA00"/>
              </a:buClr>
              <a:buFont typeface="Wingdings"/>
              <a:buChar char=""/>
              <a:defRPr sz="1800">
                <a:solidFill>
                  <a:srgbClr val="000000"/>
                </a:solidFill>
                <a:uFillTx/>
              </a:defRPr>
            </a:pPr>
            <a:r>
              <a:rPr sz="3400">
                <a:solidFill>
                  <a:srgbClr val="002E7A"/>
                </a:solidFill>
                <a:uFill>
                  <a:solidFill>
                    <a:srgbClr val="002E7A"/>
                  </a:solidFill>
                </a:uFill>
              </a:rPr>
              <a:t>no more samples left</a:t>
            </a:r>
          </a:p>
        </p:txBody>
      </p:sp>
      <p:sp>
        <p:nvSpPr>
          <p:cNvPr id="933" name="Shape 933"/>
          <p:cNvSpPr/>
          <p:nvPr/>
        </p:nvSpPr>
        <p:spPr>
          <a:xfrm>
            <a:off x="-1" y="-1"/>
            <a:ext cx="7387450" cy="9753602"/>
          </a:xfrm>
          <a:prstGeom prst="rect">
            <a:avLst/>
          </a:prstGeom>
          <a:solidFill>
            <a:srgbClr val="FDFDC5"/>
          </a:solidFill>
          <a:ln w="25400">
            <a:solidFill/>
            <a:miter lim="400000"/>
          </a:ln>
        </p:spPr>
        <p:txBody>
          <a:bodyPr lIns="54186" tIns="54186" rIns="54186" bIns="54186" anchor="ctr"/>
          <a:lstStyle/>
          <a:p>
            <a:pPr lvl="0" algn="ctr" defTabSz="584200">
              <a:defRPr sz="54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+mj-lt"/>
                <a:ea typeface="+mj-ea"/>
                <a:cs typeface="+mj-cs"/>
                <a:sym typeface="News Gothic MT"/>
              </a:defRPr>
            </a:pPr>
          </a:p>
        </p:txBody>
      </p:sp>
      <p:grpSp>
        <p:nvGrpSpPr>
          <p:cNvPr id="936" name="Group 936"/>
          <p:cNvGrpSpPr/>
          <p:nvPr/>
        </p:nvGrpSpPr>
        <p:grpSpPr>
          <a:xfrm>
            <a:off x="2745457" y="1174044"/>
            <a:ext cx="2384215" cy="541868"/>
            <a:chOff x="0" y="0"/>
            <a:chExt cx="2384213" cy="541866"/>
          </a:xfrm>
        </p:grpSpPr>
        <p:sp>
          <p:nvSpPr>
            <p:cNvPr id="934" name="Shape 934"/>
            <p:cNvSpPr/>
            <p:nvPr/>
          </p:nvSpPr>
          <p:spPr>
            <a:xfrm>
              <a:off x="0" y="0"/>
              <a:ext cx="2384214" cy="541867"/>
            </a:xfrm>
            <a:prstGeom prst="roundRect">
              <a:avLst>
                <a:gd name="adj" fmla="val 11719"/>
              </a:avLst>
            </a:prstGeom>
            <a:solidFill>
              <a:srgbClr val="FBFA00"/>
            </a:solidFill>
            <a:ln w="12700" cap="flat">
              <a:solidFill>
                <a:srgbClr val="00032B"/>
              </a:solidFill>
              <a:prstDash val="solid"/>
              <a:round/>
            </a:ln>
            <a:effectLst/>
          </p:spPr>
          <p:txBody>
            <a:bodyPr wrap="square" lIns="54186" tIns="54186" rIns="54186" bIns="54186" numCol="1" anchor="ctr">
              <a:noAutofit/>
            </a:bodyPr>
            <a:lstStyle/>
            <a:p>
              <a:pPr lvl="0" algn="ctr" defTabSz="584200">
                <a:defRPr sz="54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+mj-lt"/>
                  <a:ea typeface="+mj-ea"/>
                  <a:cs typeface="+mj-cs"/>
                  <a:sym typeface="News Gothic MT"/>
                </a:defRPr>
              </a:pPr>
            </a:p>
          </p:txBody>
        </p:sp>
        <p:sp>
          <p:nvSpPr>
            <p:cNvPr id="935" name="Shape 935"/>
            <p:cNvSpPr/>
            <p:nvPr/>
          </p:nvSpPr>
          <p:spPr>
            <a:xfrm>
              <a:off x="665074" y="105770"/>
              <a:ext cx="1054065" cy="33032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4186" tIns="54186" rIns="54186" bIns="54186" numCol="1" anchor="ctr">
              <a:spAutoFit/>
            </a:bodyPr>
            <a:lstStyle>
              <a:lvl1pPr marL="52324" marR="52324" algn="ctr">
                <a:buClr>
                  <a:srgbClr val="00032B"/>
                </a:buClr>
                <a:buFont typeface="Arial"/>
                <a:defRPr b="1" sz="2200">
                  <a:solidFill>
                    <a:srgbClr val="00032B"/>
                  </a:solidFill>
                  <a:uFill>
                    <a:solidFill>
                      <a:srgbClr val="00032B"/>
                    </a:solidFill>
                  </a:uFill>
                  <a:latin typeface="+mn-lt"/>
                  <a:ea typeface="+mn-ea"/>
                  <a:cs typeface="+mn-cs"/>
                  <a:sym typeface="Arial"/>
                </a:defRPr>
              </a:lvl1pPr>
            </a:lstStyle>
            <a:p>
              <a:pPr lvl="0">
                <a:defRPr b="0" sz="1800">
                  <a:solidFill>
                    <a:srgbClr val="000000"/>
                  </a:solidFill>
                  <a:uFillTx/>
                </a:defRPr>
              </a:pPr>
              <a:r>
                <a:rPr b="1" sz="2200">
                  <a:solidFill>
                    <a:srgbClr val="00032B"/>
                  </a:solidFill>
                  <a:uFill>
                    <a:solidFill>
                      <a:srgbClr val="00032B"/>
                    </a:solidFill>
                  </a:uFill>
                </a:rPr>
                <a:t>Patrons?</a:t>
              </a:r>
            </a:p>
          </p:txBody>
        </p:sp>
      </p:grpSp>
      <p:sp>
        <p:nvSpPr>
          <p:cNvPr id="1021" name="Shape 1021"/>
          <p:cNvSpPr/>
          <p:nvPr/>
        </p:nvSpPr>
        <p:spPr>
          <a:xfrm>
            <a:off x="1341359" y="1722128"/>
            <a:ext cx="1837410" cy="6711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cubicBezTo>
                  <a:pt x="14400" y="7200"/>
                  <a:pt x="7200" y="14400"/>
                  <a:pt x="0" y="21600"/>
                </a:cubicBezTo>
              </a:path>
            </a:pathLst>
          </a:custGeom>
          <a:ln w="38100">
            <a:solidFill>
              <a:srgbClr val="0433FF"/>
            </a:solidFill>
            <a:round/>
          </a:ln>
        </p:spPr>
        <p:txBody>
          <a:bodyPr/>
          <a:lstStyle/>
          <a:p>
            <a:pPr lvl="0"/>
          </a:p>
        </p:txBody>
      </p:sp>
      <p:sp>
        <p:nvSpPr>
          <p:cNvPr id="1022" name="Shape 1022"/>
          <p:cNvSpPr/>
          <p:nvPr/>
        </p:nvSpPr>
        <p:spPr>
          <a:xfrm>
            <a:off x="4475855" y="1722128"/>
            <a:ext cx="1303462" cy="6711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cubicBezTo>
                  <a:pt x="7200" y="7200"/>
                  <a:pt x="14400" y="14400"/>
                  <a:pt x="21600" y="21600"/>
                </a:cubicBezTo>
              </a:path>
            </a:pathLst>
          </a:custGeom>
          <a:ln w="38100">
            <a:solidFill>
              <a:srgbClr val="0433FF"/>
            </a:solidFill>
            <a:round/>
          </a:ln>
        </p:spPr>
        <p:txBody>
          <a:bodyPr/>
          <a:lstStyle/>
          <a:p>
            <a:pPr lvl="0"/>
          </a:p>
        </p:txBody>
      </p:sp>
      <p:sp>
        <p:nvSpPr>
          <p:cNvPr id="1023" name="Shape 1023"/>
          <p:cNvSpPr/>
          <p:nvPr/>
        </p:nvSpPr>
        <p:spPr>
          <a:xfrm>
            <a:off x="3027783" y="1722128"/>
            <a:ext cx="643879" cy="6711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cubicBezTo>
                  <a:pt x="14400" y="7200"/>
                  <a:pt x="7200" y="14400"/>
                  <a:pt x="0" y="21600"/>
                </a:cubicBezTo>
              </a:path>
            </a:pathLst>
          </a:custGeom>
          <a:ln w="38100">
            <a:solidFill>
              <a:srgbClr val="0433FF"/>
            </a:solidFill>
            <a:round/>
          </a:ln>
        </p:spPr>
        <p:txBody>
          <a:bodyPr/>
          <a:lstStyle/>
          <a:p>
            <a:pPr lvl="0"/>
          </a:p>
        </p:txBody>
      </p:sp>
      <p:sp>
        <p:nvSpPr>
          <p:cNvPr id="940" name="Shape 940"/>
          <p:cNvSpPr/>
          <p:nvPr/>
        </p:nvSpPr>
        <p:spPr>
          <a:xfrm rot="20940000">
            <a:off x="1368684" y="1672953"/>
            <a:ext cx="903677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4186" tIns="54186" rIns="54186" bIns="54186">
            <a:spAutoFit/>
          </a:bodyPr>
          <a:lstStyle>
            <a:lvl1pPr>
              <a:buClr>
                <a:srgbClr val="00032B"/>
              </a:buClr>
              <a:buFont typeface="Arial"/>
              <a:defRPr i="1" sz="2400">
                <a:solidFill>
                  <a:srgbClr val="00032B"/>
                </a:solidFill>
                <a:uFill>
                  <a:solidFill>
                    <a:srgbClr val="00032B"/>
                  </a:solidFill>
                </a:u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 lvl="0">
              <a:defRPr i="0" sz="1800">
                <a:solidFill>
                  <a:srgbClr val="000000"/>
                </a:solidFill>
                <a:uFillTx/>
              </a:defRPr>
            </a:pPr>
            <a:r>
              <a:rPr i="1" sz="2400">
                <a:solidFill>
                  <a:srgbClr val="00032B"/>
                </a:solidFill>
                <a:uFill>
                  <a:solidFill>
                    <a:srgbClr val="00032B"/>
                  </a:solidFill>
                </a:uFill>
              </a:rPr>
              <a:t>None</a:t>
            </a:r>
          </a:p>
        </p:txBody>
      </p:sp>
      <p:sp>
        <p:nvSpPr>
          <p:cNvPr id="941" name="Shape 941"/>
          <p:cNvSpPr/>
          <p:nvPr/>
        </p:nvSpPr>
        <p:spPr>
          <a:xfrm rot="720000">
            <a:off x="5084117" y="1656343"/>
            <a:ext cx="650312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4186" tIns="54186" rIns="54186" bIns="54186">
            <a:spAutoFit/>
          </a:bodyPr>
          <a:lstStyle>
            <a:lvl1pPr>
              <a:buClr>
                <a:srgbClr val="00032B"/>
              </a:buClr>
              <a:buFont typeface="Arial"/>
              <a:defRPr i="1" sz="2400">
                <a:solidFill>
                  <a:srgbClr val="00032B"/>
                </a:solidFill>
                <a:uFill>
                  <a:solidFill>
                    <a:srgbClr val="00032B"/>
                  </a:solidFill>
                </a:u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 lvl="0">
              <a:defRPr i="0" sz="1800">
                <a:solidFill>
                  <a:srgbClr val="000000"/>
                </a:solidFill>
                <a:uFillTx/>
              </a:defRPr>
            </a:pPr>
            <a:r>
              <a:rPr i="1" sz="2400">
                <a:solidFill>
                  <a:srgbClr val="00032B"/>
                </a:solidFill>
                <a:uFill>
                  <a:solidFill>
                    <a:srgbClr val="00032B"/>
                  </a:solidFill>
                </a:uFill>
              </a:rPr>
              <a:t>Full</a:t>
            </a:r>
          </a:p>
        </p:txBody>
      </p:sp>
      <p:sp>
        <p:nvSpPr>
          <p:cNvPr id="942" name="Shape 942"/>
          <p:cNvSpPr/>
          <p:nvPr/>
        </p:nvSpPr>
        <p:spPr>
          <a:xfrm rot="19440000">
            <a:off x="3064515" y="1818991"/>
            <a:ext cx="975749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4186" tIns="54186" rIns="54186" bIns="54186">
            <a:spAutoFit/>
          </a:bodyPr>
          <a:lstStyle>
            <a:lvl1pPr>
              <a:buClr>
                <a:srgbClr val="00032B"/>
              </a:buClr>
              <a:buFont typeface="Arial"/>
              <a:defRPr i="1" sz="2400">
                <a:solidFill>
                  <a:srgbClr val="00032B"/>
                </a:solidFill>
                <a:uFill>
                  <a:solidFill>
                    <a:srgbClr val="00032B"/>
                  </a:solidFill>
                </a:u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 lvl="0">
              <a:defRPr i="0" sz="1800">
                <a:solidFill>
                  <a:srgbClr val="000000"/>
                </a:solidFill>
                <a:uFillTx/>
              </a:defRPr>
            </a:pPr>
            <a:r>
              <a:rPr i="1" sz="2400">
                <a:solidFill>
                  <a:srgbClr val="00032B"/>
                </a:solidFill>
                <a:uFill>
                  <a:solidFill>
                    <a:srgbClr val="00032B"/>
                  </a:solidFill>
                </a:uFill>
              </a:rPr>
              <a:t>Some</a:t>
            </a:r>
          </a:p>
        </p:txBody>
      </p:sp>
      <p:sp>
        <p:nvSpPr>
          <p:cNvPr id="943" name="Shape 943"/>
          <p:cNvSpPr/>
          <p:nvPr/>
        </p:nvSpPr>
        <p:spPr>
          <a:xfrm>
            <a:off x="2275840" y="198684"/>
            <a:ext cx="3594383" cy="419101"/>
          </a:xfrm>
          <a:prstGeom prst="rect">
            <a:avLst/>
          </a:prstGeom>
          <a:solidFill>
            <a:srgbClr val="A8D2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4186" tIns="54186" rIns="54186" bIns="54186">
            <a:spAutoFit/>
          </a:bodyPr>
          <a:lstStyle>
            <a:lvl1pPr algn="ctr">
              <a:buClr>
                <a:srgbClr val="00032B"/>
              </a:buClr>
              <a:buFont typeface="Arial"/>
              <a:defRPr b="1" sz="2200">
                <a:solidFill>
                  <a:srgbClr val="00032B"/>
                </a:solidFill>
                <a:uFill>
                  <a:solidFill>
                    <a:srgbClr val="00032B"/>
                  </a:solidFill>
                </a:u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  <a:uFillTx/>
              </a:defRPr>
            </a:pPr>
            <a:r>
              <a:rPr b="1" sz="2200">
                <a:solidFill>
                  <a:srgbClr val="00032B"/>
                </a:solidFill>
                <a:uFill>
                  <a:solidFill>
                    <a:srgbClr val="00032B"/>
                  </a:solidFill>
                </a:uFill>
              </a:rPr>
              <a:t>X1, X3, X4, X6, X8, X12</a:t>
            </a:r>
          </a:p>
        </p:txBody>
      </p:sp>
      <p:sp>
        <p:nvSpPr>
          <p:cNvPr id="944" name="Shape 944"/>
          <p:cNvSpPr/>
          <p:nvPr/>
        </p:nvSpPr>
        <p:spPr>
          <a:xfrm>
            <a:off x="2275840" y="677333"/>
            <a:ext cx="3594383" cy="419101"/>
          </a:xfrm>
          <a:prstGeom prst="rect">
            <a:avLst/>
          </a:prstGeom>
          <a:solidFill>
            <a:srgbClr val="FFA94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4186" tIns="54186" rIns="54186" bIns="54186">
            <a:spAutoFit/>
          </a:bodyPr>
          <a:lstStyle>
            <a:lvl1pPr algn="ctr">
              <a:buClr>
                <a:srgbClr val="00032B"/>
              </a:buClr>
              <a:buFont typeface="Arial"/>
              <a:defRPr b="1" sz="2200">
                <a:solidFill>
                  <a:srgbClr val="00032B"/>
                </a:solidFill>
                <a:uFill>
                  <a:solidFill>
                    <a:srgbClr val="00032B"/>
                  </a:solidFill>
                </a:u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  <a:uFillTx/>
              </a:defRPr>
            </a:pPr>
            <a:r>
              <a:rPr b="1" sz="2200">
                <a:solidFill>
                  <a:srgbClr val="00032B"/>
                </a:solidFill>
                <a:uFill>
                  <a:solidFill>
                    <a:srgbClr val="00032B"/>
                  </a:solidFill>
                </a:uFill>
              </a:rPr>
              <a:t>X2, X5, X7, X9, X10, X11</a:t>
            </a:r>
          </a:p>
        </p:txBody>
      </p:sp>
      <p:sp>
        <p:nvSpPr>
          <p:cNvPr id="945" name="Shape 945"/>
          <p:cNvSpPr/>
          <p:nvPr/>
        </p:nvSpPr>
        <p:spPr>
          <a:xfrm>
            <a:off x="108373" y="2393244"/>
            <a:ext cx="1318543" cy="419101"/>
          </a:xfrm>
          <a:prstGeom prst="rect">
            <a:avLst/>
          </a:prstGeom>
          <a:solidFill>
            <a:srgbClr val="FFA94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4186" tIns="54186" rIns="54186" bIns="54186">
            <a:spAutoFit/>
          </a:bodyPr>
          <a:lstStyle>
            <a:lvl1pPr algn="ctr">
              <a:buClr>
                <a:srgbClr val="00032B"/>
              </a:buClr>
              <a:buFont typeface="Arial"/>
              <a:defRPr b="1" sz="2200">
                <a:solidFill>
                  <a:srgbClr val="00032B"/>
                </a:solidFill>
                <a:uFill>
                  <a:solidFill>
                    <a:srgbClr val="00032B"/>
                  </a:solidFill>
                </a:u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  <a:uFillTx/>
              </a:defRPr>
            </a:pPr>
            <a:r>
              <a:rPr b="1" sz="2200">
                <a:solidFill>
                  <a:srgbClr val="00032B"/>
                </a:solidFill>
                <a:uFill>
                  <a:solidFill>
                    <a:srgbClr val="00032B"/>
                  </a:solidFill>
                </a:uFill>
              </a:rPr>
              <a:t>X7, X11</a:t>
            </a:r>
          </a:p>
        </p:txBody>
      </p:sp>
      <p:sp>
        <p:nvSpPr>
          <p:cNvPr id="946" name="Shape 946"/>
          <p:cNvSpPr/>
          <p:nvPr/>
        </p:nvSpPr>
        <p:spPr>
          <a:xfrm>
            <a:off x="4985173" y="2871893"/>
            <a:ext cx="2402276" cy="419101"/>
          </a:xfrm>
          <a:prstGeom prst="rect">
            <a:avLst/>
          </a:prstGeom>
          <a:solidFill>
            <a:srgbClr val="FFA94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4186" tIns="54186" rIns="54186" bIns="54186">
            <a:spAutoFit/>
          </a:bodyPr>
          <a:lstStyle>
            <a:lvl1pPr algn="ctr">
              <a:buClr>
                <a:srgbClr val="00032B"/>
              </a:buClr>
              <a:buFont typeface="Arial"/>
              <a:defRPr b="1" sz="2200">
                <a:solidFill>
                  <a:srgbClr val="00032B"/>
                </a:solidFill>
                <a:uFill>
                  <a:solidFill>
                    <a:srgbClr val="00032B"/>
                  </a:solidFill>
                </a:u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  <a:uFillTx/>
              </a:defRPr>
            </a:pPr>
            <a:r>
              <a:rPr b="1" sz="2200">
                <a:solidFill>
                  <a:srgbClr val="00032B"/>
                </a:solidFill>
                <a:uFill>
                  <a:solidFill>
                    <a:srgbClr val="00032B"/>
                  </a:solidFill>
                </a:uFill>
              </a:rPr>
              <a:t>X2, X5, X9, X10</a:t>
            </a:r>
          </a:p>
        </p:txBody>
      </p:sp>
      <p:sp>
        <p:nvSpPr>
          <p:cNvPr id="947" name="Shape 947"/>
          <p:cNvSpPr/>
          <p:nvPr/>
        </p:nvSpPr>
        <p:spPr>
          <a:xfrm>
            <a:off x="1733973" y="2393244"/>
            <a:ext cx="2185530" cy="419101"/>
          </a:xfrm>
          <a:prstGeom prst="rect">
            <a:avLst/>
          </a:prstGeom>
          <a:solidFill>
            <a:srgbClr val="A8D2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4186" tIns="54186" rIns="54186" bIns="54186">
            <a:spAutoFit/>
          </a:bodyPr>
          <a:lstStyle>
            <a:lvl1pPr algn="ctr">
              <a:buClr>
                <a:srgbClr val="00032B"/>
              </a:buClr>
              <a:buFont typeface="Arial"/>
              <a:defRPr b="1" sz="2200">
                <a:solidFill>
                  <a:srgbClr val="00032B"/>
                </a:solidFill>
                <a:uFill>
                  <a:solidFill>
                    <a:srgbClr val="00032B"/>
                  </a:solidFill>
                </a:u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  <a:uFillTx/>
              </a:defRPr>
            </a:pPr>
            <a:r>
              <a:rPr b="1" sz="2200">
                <a:solidFill>
                  <a:srgbClr val="00032B"/>
                </a:solidFill>
                <a:uFill>
                  <a:solidFill>
                    <a:srgbClr val="00032B"/>
                  </a:solidFill>
                </a:uFill>
              </a:rPr>
              <a:t>X1, X3, X6, X8</a:t>
            </a:r>
          </a:p>
        </p:txBody>
      </p:sp>
      <p:sp>
        <p:nvSpPr>
          <p:cNvPr id="948" name="Shape 948"/>
          <p:cNvSpPr/>
          <p:nvPr/>
        </p:nvSpPr>
        <p:spPr>
          <a:xfrm>
            <a:off x="4985173" y="2393244"/>
            <a:ext cx="2402276" cy="419101"/>
          </a:xfrm>
          <a:prstGeom prst="rect">
            <a:avLst/>
          </a:prstGeom>
          <a:solidFill>
            <a:srgbClr val="A8D2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4186" tIns="54186" rIns="54186" bIns="54186">
            <a:spAutoFit/>
          </a:bodyPr>
          <a:lstStyle>
            <a:lvl1pPr algn="ctr">
              <a:buClr>
                <a:srgbClr val="00032B"/>
              </a:buClr>
              <a:buFont typeface="Arial"/>
              <a:defRPr b="1" sz="2200">
                <a:solidFill>
                  <a:srgbClr val="00032B"/>
                </a:solidFill>
                <a:uFill>
                  <a:solidFill>
                    <a:srgbClr val="00032B"/>
                  </a:solidFill>
                </a:u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  <a:uFillTx/>
              </a:defRPr>
            </a:pPr>
            <a:r>
              <a:rPr b="1" sz="2200">
                <a:solidFill>
                  <a:srgbClr val="00032B"/>
                </a:solidFill>
                <a:uFill>
                  <a:solidFill>
                    <a:srgbClr val="00032B"/>
                  </a:solidFill>
                </a:uFill>
              </a:rPr>
              <a:t>X4, X12</a:t>
            </a:r>
          </a:p>
        </p:txBody>
      </p:sp>
      <p:grpSp>
        <p:nvGrpSpPr>
          <p:cNvPr id="951" name="Group 951"/>
          <p:cNvGrpSpPr/>
          <p:nvPr/>
        </p:nvGrpSpPr>
        <p:grpSpPr>
          <a:xfrm>
            <a:off x="162559" y="3413759"/>
            <a:ext cx="1192108" cy="541868"/>
            <a:chOff x="0" y="0"/>
            <a:chExt cx="1192106" cy="541866"/>
          </a:xfrm>
        </p:grpSpPr>
        <p:sp>
          <p:nvSpPr>
            <p:cNvPr id="949" name="Shape 949"/>
            <p:cNvSpPr/>
            <p:nvPr/>
          </p:nvSpPr>
          <p:spPr>
            <a:xfrm>
              <a:off x="0" y="0"/>
              <a:ext cx="1192107" cy="541867"/>
            </a:xfrm>
            <a:prstGeom prst="rect">
              <a:avLst/>
            </a:prstGeom>
            <a:solidFill>
              <a:srgbClr val="00F900"/>
            </a:solidFill>
            <a:ln w="12700" cap="flat">
              <a:solidFill>
                <a:srgbClr val="00032B"/>
              </a:solidFill>
              <a:prstDash val="solid"/>
              <a:miter lim="400000"/>
            </a:ln>
            <a:effectLst/>
          </p:spPr>
          <p:txBody>
            <a:bodyPr wrap="square" lIns="54186" tIns="54186" rIns="54186" bIns="54186" numCol="1" anchor="ctr">
              <a:noAutofit/>
            </a:bodyPr>
            <a:lstStyle/>
            <a:p>
              <a:pPr lvl="0" algn="ctr" defTabSz="584200">
                <a:defRPr sz="54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+mj-lt"/>
                  <a:ea typeface="+mj-ea"/>
                  <a:cs typeface="+mj-cs"/>
                  <a:sym typeface="News Gothic MT"/>
                </a:defRPr>
              </a:pPr>
            </a:p>
          </p:txBody>
        </p:sp>
        <p:sp>
          <p:nvSpPr>
            <p:cNvPr id="950" name="Shape 950"/>
            <p:cNvSpPr/>
            <p:nvPr/>
          </p:nvSpPr>
          <p:spPr>
            <a:xfrm>
              <a:off x="378453" y="89746"/>
              <a:ext cx="435201" cy="3623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4186" tIns="54186" rIns="54186" bIns="54186" numCol="1" anchor="ctr">
              <a:spAutoFit/>
            </a:bodyPr>
            <a:lstStyle>
              <a:lvl1pPr algn="ctr">
                <a:buClr>
                  <a:srgbClr val="00032B"/>
                </a:buClr>
                <a:buFont typeface="Arial"/>
                <a:defRPr sz="2200">
                  <a:solidFill>
                    <a:srgbClr val="00032B"/>
                  </a:solidFill>
                  <a:uFill>
                    <a:solidFill>
                      <a:srgbClr val="00032B"/>
                    </a:solidFill>
                  </a:uFill>
                  <a:latin typeface="+mj-lt"/>
                  <a:ea typeface="+mj-ea"/>
                  <a:cs typeface="+mj-cs"/>
                  <a:sym typeface="News Gothic MT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uFillTx/>
                </a:defRPr>
              </a:pPr>
              <a:r>
                <a:rPr sz="2200">
                  <a:solidFill>
                    <a:srgbClr val="00032B"/>
                  </a:solidFill>
                  <a:uFill>
                    <a:solidFill>
                      <a:srgbClr val="00032B"/>
                    </a:solidFill>
                  </a:uFill>
                </a:rPr>
                <a:t>Yes</a:t>
              </a:r>
            </a:p>
          </p:txBody>
        </p:sp>
      </p:grpSp>
      <p:sp>
        <p:nvSpPr>
          <p:cNvPr id="1024" name="Shape 1024"/>
          <p:cNvSpPr/>
          <p:nvPr/>
        </p:nvSpPr>
        <p:spPr>
          <a:xfrm>
            <a:off x="760927" y="2812344"/>
            <a:ext cx="4969" cy="5950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cubicBezTo>
                  <a:pt x="14400" y="7200"/>
                  <a:pt x="7200" y="14400"/>
                  <a:pt x="0" y="21600"/>
                </a:cubicBezTo>
              </a:path>
            </a:pathLst>
          </a:custGeom>
          <a:ln w="38100">
            <a:solidFill>
              <a:srgbClr val="0433FF"/>
            </a:solidFill>
            <a:round/>
          </a:ln>
        </p:spPr>
        <p:txBody>
          <a:bodyPr/>
          <a:lstStyle/>
          <a:p>
            <a:pPr lvl="0"/>
          </a:p>
        </p:txBody>
      </p:sp>
      <p:sp>
        <p:nvSpPr>
          <p:cNvPr id="1025" name="Shape 1025"/>
          <p:cNvSpPr/>
          <p:nvPr/>
        </p:nvSpPr>
        <p:spPr>
          <a:xfrm>
            <a:off x="2820021" y="2812344"/>
            <a:ext cx="4968" cy="5950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cubicBezTo>
                  <a:pt x="14400" y="7200"/>
                  <a:pt x="7200" y="14400"/>
                  <a:pt x="0" y="21600"/>
                </a:cubicBezTo>
              </a:path>
            </a:pathLst>
          </a:custGeom>
          <a:ln w="38100">
            <a:solidFill>
              <a:srgbClr val="0433FF"/>
            </a:solidFill>
            <a:round/>
          </a:ln>
        </p:spPr>
        <p:txBody>
          <a:bodyPr/>
          <a:lstStyle/>
          <a:p>
            <a:pPr lvl="0"/>
          </a:p>
        </p:txBody>
      </p:sp>
      <p:grpSp>
        <p:nvGrpSpPr>
          <p:cNvPr id="956" name="Group 956"/>
          <p:cNvGrpSpPr/>
          <p:nvPr/>
        </p:nvGrpSpPr>
        <p:grpSpPr>
          <a:xfrm>
            <a:off x="2221653" y="3413759"/>
            <a:ext cx="1192107" cy="541868"/>
            <a:chOff x="0" y="0"/>
            <a:chExt cx="1192106" cy="541866"/>
          </a:xfrm>
        </p:grpSpPr>
        <p:sp>
          <p:nvSpPr>
            <p:cNvPr id="954" name="Shape 954"/>
            <p:cNvSpPr/>
            <p:nvPr/>
          </p:nvSpPr>
          <p:spPr>
            <a:xfrm>
              <a:off x="0" y="0"/>
              <a:ext cx="1192107" cy="541867"/>
            </a:xfrm>
            <a:prstGeom prst="rect">
              <a:avLst/>
            </a:prstGeom>
            <a:solidFill>
              <a:srgbClr val="FF2734"/>
            </a:solidFill>
            <a:ln w="12700" cap="flat">
              <a:solidFill>
                <a:srgbClr val="00032B"/>
              </a:solidFill>
              <a:prstDash val="solid"/>
              <a:miter lim="400000"/>
            </a:ln>
            <a:effectLst/>
          </p:spPr>
          <p:txBody>
            <a:bodyPr wrap="square" lIns="54186" tIns="54186" rIns="54186" bIns="54186" numCol="1" anchor="ctr">
              <a:noAutofit/>
            </a:bodyPr>
            <a:lstStyle/>
            <a:p>
              <a:pPr lvl="0" algn="ctr" defTabSz="584200">
                <a:defRPr sz="54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+mj-lt"/>
                  <a:ea typeface="+mj-ea"/>
                  <a:cs typeface="+mj-cs"/>
                  <a:sym typeface="News Gothic MT"/>
                </a:defRPr>
              </a:pPr>
            </a:p>
          </p:txBody>
        </p:sp>
        <p:sp>
          <p:nvSpPr>
            <p:cNvPr id="955" name="Shape 955"/>
            <p:cNvSpPr/>
            <p:nvPr/>
          </p:nvSpPr>
          <p:spPr>
            <a:xfrm>
              <a:off x="400083" y="89746"/>
              <a:ext cx="391941" cy="3623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4186" tIns="54186" rIns="54186" bIns="54186" numCol="1" anchor="ctr">
              <a:spAutoFit/>
            </a:bodyPr>
            <a:lstStyle>
              <a:lvl1pPr algn="ctr">
                <a:buClr>
                  <a:srgbClr val="00032B"/>
                </a:buClr>
                <a:buFont typeface="Arial"/>
                <a:defRPr sz="2200">
                  <a:solidFill>
                    <a:srgbClr val="00032B"/>
                  </a:solidFill>
                  <a:uFill>
                    <a:solidFill>
                      <a:srgbClr val="00032B"/>
                    </a:solidFill>
                  </a:uFill>
                  <a:latin typeface="+mj-lt"/>
                  <a:ea typeface="+mj-ea"/>
                  <a:cs typeface="+mj-cs"/>
                  <a:sym typeface="News Gothic MT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uFillTx/>
                </a:defRPr>
              </a:pPr>
              <a:r>
                <a:rPr sz="2200">
                  <a:solidFill>
                    <a:srgbClr val="00032B"/>
                  </a:solidFill>
                  <a:uFill>
                    <a:solidFill>
                      <a:srgbClr val="00032B"/>
                    </a:solidFill>
                  </a:uFill>
                </a:rPr>
                <a:t>No</a:t>
              </a:r>
            </a:p>
          </p:txBody>
        </p:sp>
      </p:grpSp>
      <p:grpSp>
        <p:nvGrpSpPr>
          <p:cNvPr id="959" name="Group 959"/>
          <p:cNvGrpSpPr/>
          <p:nvPr/>
        </p:nvGrpSpPr>
        <p:grpSpPr>
          <a:xfrm>
            <a:off x="4967111" y="3359573"/>
            <a:ext cx="2384214" cy="541867"/>
            <a:chOff x="0" y="0"/>
            <a:chExt cx="2384213" cy="541866"/>
          </a:xfrm>
        </p:grpSpPr>
        <p:sp>
          <p:nvSpPr>
            <p:cNvPr id="957" name="Shape 957"/>
            <p:cNvSpPr/>
            <p:nvPr/>
          </p:nvSpPr>
          <p:spPr>
            <a:xfrm>
              <a:off x="0" y="0"/>
              <a:ext cx="2384214" cy="541867"/>
            </a:xfrm>
            <a:prstGeom prst="roundRect">
              <a:avLst>
                <a:gd name="adj" fmla="val 11719"/>
              </a:avLst>
            </a:prstGeom>
            <a:solidFill>
              <a:srgbClr val="FBFA00"/>
            </a:solidFill>
            <a:ln w="12700" cap="flat">
              <a:solidFill>
                <a:srgbClr val="00032B"/>
              </a:solidFill>
              <a:prstDash val="solid"/>
              <a:round/>
            </a:ln>
            <a:effectLst/>
          </p:spPr>
          <p:txBody>
            <a:bodyPr wrap="square" lIns="54186" tIns="54186" rIns="54186" bIns="54186" numCol="1" anchor="ctr">
              <a:noAutofit/>
            </a:bodyPr>
            <a:lstStyle/>
            <a:p>
              <a:pPr lvl="0" algn="ctr" defTabSz="584200">
                <a:defRPr sz="54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+mj-lt"/>
                  <a:ea typeface="+mj-ea"/>
                  <a:cs typeface="+mj-cs"/>
                  <a:sym typeface="News Gothic MT"/>
                </a:defRPr>
              </a:pPr>
            </a:p>
          </p:txBody>
        </p:sp>
        <p:sp>
          <p:nvSpPr>
            <p:cNvPr id="958" name="Shape 958"/>
            <p:cNvSpPr/>
            <p:nvPr/>
          </p:nvSpPr>
          <p:spPr>
            <a:xfrm>
              <a:off x="687746" y="105770"/>
              <a:ext cx="1008722" cy="33032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4186" tIns="54186" rIns="54186" bIns="54186" numCol="1" anchor="ctr">
              <a:spAutoFit/>
            </a:bodyPr>
            <a:lstStyle>
              <a:lvl1pPr marL="52324" marR="52324" algn="ctr">
                <a:buClr>
                  <a:srgbClr val="00032B"/>
                </a:buClr>
                <a:buFont typeface="Arial"/>
                <a:defRPr b="1" sz="2200">
                  <a:solidFill>
                    <a:srgbClr val="00032B"/>
                  </a:solidFill>
                  <a:uFill>
                    <a:solidFill>
                      <a:srgbClr val="00032B"/>
                    </a:solidFill>
                  </a:uFill>
                  <a:latin typeface="+mn-lt"/>
                  <a:ea typeface="+mn-ea"/>
                  <a:cs typeface="+mn-cs"/>
                  <a:sym typeface="Arial"/>
                </a:defRPr>
              </a:lvl1pPr>
            </a:lstStyle>
            <a:p>
              <a:pPr lvl="0">
                <a:defRPr b="0" sz="1800">
                  <a:solidFill>
                    <a:srgbClr val="000000"/>
                  </a:solidFill>
                  <a:uFillTx/>
                </a:defRPr>
              </a:pPr>
              <a:r>
                <a:rPr b="1" sz="2200">
                  <a:solidFill>
                    <a:srgbClr val="00032B"/>
                  </a:solidFill>
                  <a:uFill>
                    <a:solidFill>
                      <a:srgbClr val="00032B"/>
                    </a:solidFill>
                  </a:uFill>
                </a:rPr>
                <a:t>Hungry?</a:t>
              </a:r>
            </a:p>
          </p:txBody>
        </p:sp>
      </p:grpSp>
      <p:sp>
        <p:nvSpPr>
          <p:cNvPr id="1026" name="Shape 1026"/>
          <p:cNvSpPr/>
          <p:nvPr/>
        </p:nvSpPr>
        <p:spPr>
          <a:xfrm>
            <a:off x="6277794" y="3907657"/>
            <a:ext cx="252357" cy="5898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cubicBezTo>
                  <a:pt x="7200" y="7200"/>
                  <a:pt x="14400" y="14400"/>
                  <a:pt x="21600" y="21600"/>
                </a:cubicBezTo>
              </a:path>
            </a:pathLst>
          </a:custGeom>
          <a:ln w="38100">
            <a:solidFill>
              <a:srgbClr val="0433FF"/>
            </a:solidFill>
            <a:round/>
          </a:ln>
        </p:spPr>
        <p:txBody>
          <a:bodyPr/>
          <a:lstStyle/>
          <a:p>
            <a:pPr lvl="0"/>
          </a:p>
        </p:txBody>
      </p:sp>
      <p:sp>
        <p:nvSpPr>
          <p:cNvPr id="961" name="Shape 961"/>
          <p:cNvSpPr/>
          <p:nvPr/>
        </p:nvSpPr>
        <p:spPr>
          <a:xfrm rot="21480000">
            <a:off x="6367859" y="3960332"/>
            <a:ext cx="361228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4186" tIns="54186" rIns="54186" bIns="54186">
            <a:spAutoFit/>
          </a:bodyPr>
          <a:lstStyle>
            <a:lvl1pPr>
              <a:buClr>
                <a:srgbClr val="00032B"/>
              </a:buClr>
              <a:buFont typeface="Arial"/>
              <a:defRPr i="1" sz="2400">
                <a:solidFill>
                  <a:srgbClr val="00032B"/>
                </a:solidFill>
                <a:uFill>
                  <a:solidFill>
                    <a:srgbClr val="00032B"/>
                  </a:solidFill>
                </a:u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 lvl="0">
              <a:defRPr i="0" sz="1800">
                <a:solidFill>
                  <a:srgbClr val="000000"/>
                </a:solidFill>
                <a:uFillTx/>
              </a:defRPr>
            </a:pPr>
            <a:r>
              <a:rPr i="1" sz="2400">
                <a:solidFill>
                  <a:srgbClr val="00032B"/>
                </a:solidFill>
                <a:uFill>
                  <a:solidFill>
                    <a:srgbClr val="00032B"/>
                  </a:solidFill>
                </a:uFill>
              </a:rPr>
              <a:t>N</a:t>
            </a:r>
          </a:p>
        </p:txBody>
      </p:sp>
      <p:sp>
        <p:nvSpPr>
          <p:cNvPr id="962" name="Shape 962"/>
          <p:cNvSpPr/>
          <p:nvPr/>
        </p:nvSpPr>
        <p:spPr>
          <a:xfrm>
            <a:off x="5960533" y="4497493"/>
            <a:ext cx="1318543" cy="419101"/>
          </a:xfrm>
          <a:prstGeom prst="rect">
            <a:avLst/>
          </a:prstGeom>
          <a:solidFill>
            <a:srgbClr val="FFA94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4186" tIns="54186" rIns="54186" bIns="54186">
            <a:spAutoFit/>
          </a:bodyPr>
          <a:lstStyle>
            <a:lvl1pPr algn="ctr">
              <a:buClr>
                <a:srgbClr val="00032B"/>
              </a:buClr>
              <a:buFont typeface="Arial"/>
              <a:defRPr b="1" sz="2200">
                <a:solidFill>
                  <a:srgbClr val="00032B"/>
                </a:solidFill>
                <a:uFill>
                  <a:solidFill>
                    <a:srgbClr val="00032B"/>
                  </a:solidFill>
                </a:u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  <a:uFillTx/>
              </a:defRPr>
            </a:pPr>
            <a:r>
              <a:rPr b="1" sz="2200">
                <a:solidFill>
                  <a:srgbClr val="00032B"/>
                </a:solidFill>
                <a:uFill>
                  <a:solidFill>
                    <a:srgbClr val="00032B"/>
                  </a:solidFill>
                </a:uFill>
              </a:rPr>
              <a:t>X5, X9</a:t>
            </a:r>
          </a:p>
        </p:txBody>
      </p:sp>
      <p:sp>
        <p:nvSpPr>
          <p:cNvPr id="1027" name="Shape 1027"/>
          <p:cNvSpPr/>
          <p:nvPr/>
        </p:nvSpPr>
        <p:spPr>
          <a:xfrm>
            <a:off x="6613188" y="4916593"/>
            <a:ext cx="4792" cy="5499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cubicBezTo>
                  <a:pt x="14400" y="7200"/>
                  <a:pt x="7200" y="14400"/>
                  <a:pt x="0" y="21600"/>
                </a:cubicBezTo>
              </a:path>
            </a:pathLst>
          </a:custGeom>
          <a:ln w="38100">
            <a:solidFill>
              <a:srgbClr val="0433FF"/>
            </a:solidFill>
            <a:round/>
          </a:ln>
        </p:spPr>
        <p:txBody>
          <a:bodyPr/>
          <a:lstStyle/>
          <a:p>
            <a:pPr lvl="0"/>
          </a:p>
        </p:txBody>
      </p:sp>
      <p:sp>
        <p:nvSpPr>
          <p:cNvPr id="1028" name="Shape 1028"/>
          <p:cNvSpPr/>
          <p:nvPr/>
        </p:nvSpPr>
        <p:spPr>
          <a:xfrm>
            <a:off x="4626422" y="3907657"/>
            <a:ext cx="1015882" cy="5446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cubicBezTo>
                  <a:pt x="14400" y="7200"/>
                  <a:pt x="7200" y="14400"/>
                  <a:pt x="0" y="21600"/>
                </a:cubicBezTo>
              </a:path>
            </a:pathLst>
          </a:custGeom>
          <a:ln w="38100">
            <a:solidFill>
              <a:srgbClr val="0433FF"/>
            </a:solidFill>
            <a:round/>
          </a:ln>
        </p:spPr>
        <p:txBody>
          <a:bodyPr/>
          <a:lstStyle/>
          <a:p>
            <a:pPr lvl="0"/>
          </a:p>
        </p:txBody>
      </p:sp>
      <p:sp>
        <p:nvSpPr>
          <p:cNvPr id="965" name="Shape 965"/>
          <p:cNvSpPr/>
          <p:nvPr/>
        </p:nvSpPr>
        <p:spPr>
          <a:xfrm>
            <a:off x="3576319" y="4452337"/>
            <a:ext cx="1318544" cy="419101"/>
          </a:xfrm>
          <a:prstGeom prst="rect">
            <a:avLst/>
          </a:prstGeom>
          <a:solidFill>
            <a:srgbClr val="A8D2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4186" tIns="54186" rIns="54186" bIns="54186">
            <a:spAutoFit/>
          </a:bodyPr>
          <a:lstStyle>
            <a:lvl1pPr algn="ctr">
              <a:buClr>
                <a:srgbClr val="00032B"/>
              </a:buClr>
              <a:buFont typeface="Arial"/>
              <a:defRPr b="1" sz="2200">
                <a:solidFill>
                  <a:srgbClr val="00032B"/>
                </a:solidFill>
                <a:uFill>
                  <a:solidFill>
                    <a:srgbClr val="00032B"/>
                  </a:solidFill>
                </a:u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  <a:uFillTx/>
              </a:defRPr>
            </a:pPr>
            <a:r>
              <a:rPr b="1" sz="2200">
                <a:solidFill>
                  <a:srgbClr val="00032B"/>
                </a:solidFill>
                <a:uFill>
                  <a:solidFill>
                    <a:srgbClr val="00032B"/>
                  </a:solidFill>
                </a:uFill>
              </a:rPr>
              <a:t>X4, X12</a:t>
            </a:r>
          </a:p>
        </p:txBody>
      </p:sp>
      <p:sp>
        <p:nvSpPr>
          <p:cNvPr id="966" name="Shape 966"/>
          <p:cNvSpPr/>
          <p:nvPr/>
        </p:nvSpPr>
        <p:spPr>
          <a:xfrm>
            <a:off x="3576319" y="4930986"/>
            <a:ext cx="1318544" cy="419101"/>
          </a:xfrm>
          <a:prstGeom prst="rect">
            <a:avLst/>
          </a:prstGeom>
          <a:solidFill>
            <a:srgbClr val="FFA94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4186" tIns="54186" rIns="54186" bIns="54186">
            <a:spAutoFit/>
          </a:bodyPr>
          <a:lstStyle>
            <a:lvl1pPr algn="ctr">
              <a:buClr>
                <a:srgbClr val="00032B"/>
              </a:buClr>
              <a:buFont typeface="Arial"/>
              <a:defRPr b="1" sz="2200">
                <a:solidFill>
                  <a:srgbClr val="00032B"/>
                </a:solidFill>
                <a:uFill>
                  <a:solidFill>
                    <a:srgbClr val="00032B"/>
                  </a:solidFill>
                </a:u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  <a:uFillTx/>
              </a:defRPr>
            </a:pPr>
            <a:r>
              <a:rPr b="1" sz="2200">
                <a:solidFill>
                  <a:srgbClr val="00032B"/>
                </a:solidFill>
                <a:uFill>
                  <a:solidFill>
                    <a:srgbClr val="00032B"/>
                  </a:solidFill>
                </a:uFill>
              </a:rPr>
              <a:t>X2, X10</a:t>
            </a:r>
          </a:p>
        </p:txBody>
      </p:sp>
      <p:sp>
        <p:nvSpPr>
          <p:cNvPr id="967" name="Shape 967"/>
          <p:cNvSpPr/>
          <p:nvPr/>
        </p:nvSpPr>
        <p:spPr>
          <a:xfrm rot="21480000">
            <a:off x="5356377" y="3996390"/>
            <a:ext cx="343289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4186" tIns="54186" rIns="54186" bIns="54186">
            <a:spAutoFit/>
          </a:bodyPr>
          <a:lstStyle>
            <a:lvl1pPr>
              <a:buClr>
                <a:srgbClr val="00032B"/>
              </a:buClr>
              <a:buFont typeface="Arial"/>
              <a:defRPr i="1" sz="2400">
                <a:solidFill>
                  <a:srgbClr val="00032B"/>
                </a:solidFill>
                <a:uFill>
                  <a:solidFill>
                    <a:srgbClr val="00032B"/>
                  </a:solidFill>
                </a:u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 lvl="0">
              <a:defRPr i="0" sz="1800">
                <a:solidFill>
                  <a:srgbClr val="000000"/>
                </a:solidFill>
                <a:uFillTx/>
              </a:defRPr>
            </a:pPr>
            <a:r>
              <a:rPr i="1" sz="2400">
                <a:solidFill>
                  <a:srgbClr val="00032B"/>
                </a:solidFill>
                <a:uFill>
                  <a:solidFill>
                    <a:srgbClr val="00032B"/>
                  </a:solidFill>
                </a:uFill>
              </a:rPr>
              <a:t>Y</a:t>
            </a:r>
          </a:p>
        </p:txBody>
      </p:sp>
      <p:grpSp>
        <p:nvGrpSpPr>
          <p:cNvPr id="970" name="Group 970"/>
          <p:cNvGrpSpPr/>
          <p:nvPr/>
        </p:nvGrpSpPr>
        <p:grpSpPr>
          <a:xfrm>
            <a:off x="6014719" y="5472853"/>
            <a:ext cx="1192108" cy="541868"/>
            <a:chOff x="0" y="0"/>
            <a:chExt cx="1192106" cy="541866"/>
          </a:xfrm>
        </p:grpSpPr>
        <p:sp>
          <p:nvSpPr>
            <p:cNvPr id="968" name="Shape 968"/>
            <p:cNvSpPr/>
            <p:nvPr/>
          </p:nvSpPr>
          <p:spPr>
            <a:xfrm>
              <a:off x="0" y="0"/>
              <a:ext cx="1192107" cy="541867"/>
            </a:xfrm>
            <a:prstGeom prst="rect">
              <a:avLst/>
            </a:prstGeom>
            <a:solidFill>
              <a:srgbClr val="FF2734"/>
            </a:solidFill>
            <a:ln w="12700" cap="flat">
              <a:solidFill>
                <a:srgbClr val="00032B"/>
              </a:solidFill>
              <a:prstDash val="solid"/>
              <a:miter lim="400000"/>
            </a:ln>
            <a:effectLst/>
          </p:spPr>
          <p:txBody>
            <a:bodyPr wrap="square" lIns="54186" tIns="54186" rIns="54186" bIns="54186" numCol="1" anchor="ctr">
              <a:noAutofit/>
            </a:bodyPr>
            <a:lstStyle/>
            <a:p>
              <a:pPr lvl="0" algn="ctr" defTabSz="584200">
                <a:defRPr sz="54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+mj-lt"/>
                  <a:ea typeface="+mj-ea"/>
                  <a:cs typeface="+mj-cs"/>
                  <a:sym typeface="News Gothic MT"/>
                </a:defRPr>
              </a:pPr>
            </a:p>
          </p:txBody>
        </p:sp>
        <p:sp>
          <p:nvSpPr>
            <p:cNvPr id="969" name="Shape 969"/>
            <p:cNvSpPr/>
            <p:nvPr/>
          </p:nvSpPr>
          <p:spPr>
            <a:xfrm>
              <a:off x="400083" y="89746"/>
              <a:ext cx="391941" cy="3623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4186" tIns="54186" rIns="54186" bIns="54186" numCol="1" anchor="ctr">
              <a:spAutoFit/>
            </a:bodyPr>
            <a:lstStyle>
              <a:lvl1pPr algn="ctr">
                <a:buClr>
                  <a:srgbClr val="00032B"/>
                </a:buClr>
                <a:buFont typeface="Arial"/>
                <a:defRPr sz="2200">
                  <a:solidFill>
                    <a:srgbClr val="00032B"/>
                  </a:solidFill>
                  <a:uFill>
                    <a:solidFill>
                      <a:srgbClr val="00032B"/>
                    </a:solidFill>
                  </a:uFill>
                  <a:latin typeface="+mj-lt"/>
                  <a:ea typeface="+mj-ea"/>
                  <a:cs typeface="+mj-cs"/>
                  <a:sym typeface="News Gothic MT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uFillTx/>
                </a:defRPr>
              </a:pPr>
              <a:r>
                <a:rPr sz="2200">
                  <a:solidFill>
                    <a:srgbClr val="00032B"/>
                  </a:solidFill>
                  <a:uFill>
                    <a:solidFill>
                      <a:srgbClr val="00032B"/>
                    </a:solidFill>
                  </a:uFill>
                </a:rPr>
                <a:t>No</a:t>
              </a:r>
            </a:p>
          </p:txBody>
        </p:sp>
      </p:grpSp>
      <p:grpSp>
        <p:nvGrpSpPr>
          <p:cNvPr id="973" name="Group 973"/>
          <p:cNvGrpSpPr/>
          <p:nvPr/>
        </p:nvGrpSpPr>
        <p:grpSpPr>
          <a:xfrm>
            <a:off x="3061546" y="5418666"/>
            <a:ext cx="2384214" cy="541868"/>
            <a:chOff x="0" y="0"/>
            <a:chExt cx="2384213" cy="541866"/>
          </a:xfrm>
        </p:grpSpPr>
        <p:sp>
          <p:nvSpPr>
            <p:cNvPr id="971" name="Shape 971"/>
            <p:cNvSpPr/>
            <p:nvPr/>
          </p:nvSpPr>
          <p:spPr>
            <a:xfrm>
              <a:off x="0" y="0"/>
              <a:ext cx="2384214" cy="541867"/>
            </a:xfrm>
            <a:prstGeom prst="roundRect">
              <a:avLst>
                <a:gd name="adj" fmla="val 11719"/>
              </a:avLst>
            </a:prstGeom>
            <a:solidFill>
              <a:srgbClr val="FBFA00"/>
            </a:solidFill>
            <a:ln w="12700" cap="flat">
              <a:solidFill>
                <a:srgbClr val="00032B"/>
              </a:solidFill>
              <a:prstDash val="solid"/>
              <a:round/>
            </a:ln>
            <a:effectLst/>
          </p:spPr>
          <p:txBody>
            <a:bodyPr wrap="square" lIns="54186" tIns="54186" rIns="54186" bIns="54186" numCol="1" anchor="ctr">
              <a:noAutofit/>
            </a:bodyPr>
            <a:lstStyle/>
            <a:p>
              <a:pPr lvl="0" algn="ctr" defTabSz="584200">
                <a:defRPr sz="54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+mj-lt"/>
                  <a:ea typeface="+mj-ea"/>
                  <a:cs typeface="+mj-cs"/>
                  <a:sym typeface="News Gothic MT"/>
                </a:defRPr>
              </a:pPr>
            </a:p>
          </p:txBody>
        </p:sp>
        <p:sp>
          <p:nvSpPr>
            <p:cNvPr id="972" name="Shape 972"/>
            <p:cNvSpPr/>
            <p:nvPr/>
          </p:nvSpPr>
          <p:spPr>
            <a:xfrm>
              <a:off x="813754" y="105770"/>
              <a:ext cx="756706" cy="33032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4186" tIns="54186" rIns="54186" bIns="54186" numCol="1" anchor="ctr">
              <a:spAutoFit/>
            </a:bodyPr>
            <a:lstStyle>
              <a:lvl1pPr marL="52324" marR="52324" algn="ctr">
                <a:buClr>
                  <a:srgbClr val="00032B"/>
                </a:buClr>
                <a:buFont typeface="Arial"/>
                <a:defRPr b="1" sz="2200">
                  <a:solidFill>
                    <a:srgbClr val="00032B"/>
                  </a:solidFill>
                  <a:uFill>
                    <a:solidFill>
                      <a:srgbClr val="00032B"/>
                    </a:solidFill>
                  </a:uFill>
                  <a:latin typeface="+mn-lt"/>
                  <a:ea typeface="+mn-ea"/>
                  <a:cs typeface="+mn-cs"/>
                  <a:sym typeface="Arial"/>
                </a:defRPr>
              </a:lvl1pPr>
            </a:lstStyle>
            <a:p>
              <a:pPr lvl="0">
                <a:defRPr b="0" sz="1800">
                  <a:solidFill>
                    <a:srgbClr val="000000"/>
                  </a:solidFill>
                  <a:uFillTx/>
                </a:defRPr>
              </a:pPr>
              <a:r>
                <a:rPr b="1" sz="2200">
                  <a:solidFill>
                    <a:srgbClr val="00032B"/>
                  </a:solidFill>
                  <a:uFill>
                    <a:solidFill>
                      <a:srgbClr val="00032B"/>
                    </a:solidFill>
                  </a:uFill>
                </a:rPr>
                <a:t>Type?</a:t>
              </a:r>
            </a:p>
          </p:txBody>
        </p:sp>
      </p:grpSp>
      <p:sp>
        <p:nvSpPr>
          <p:cNvPr id="1029" name="Shape 1029"/>
          <p:cNvSpPr/>
          <p:nvPr/>
        </p:nvSpPr>
        <p:spPr>
          <a:xfrm>
            <a:off x="4292601" y="5966751"/>
            <a:ext cx="103196" cy="7343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cubicBezTo>
                  <a:pt x="7200" y="7200"/>
                  <a:pt x="14400" y="14400"/>
                  <a:pt x="21600" y="21600"/>
                </a:cubicBezTo>
              </a:path>
            </a:pathLst>
          </a:custGeom>
          <a:ln w="38100">
            <a:solidFill>
              <a:srgbClr val="0433FF"/>
            </a:solidFill>
            <a:round/>
          </a:ln>
        </p:spPr>
        <p:txBody>
          <a:bodyPr/>
          <a:lstStyle/>
          <a:p>
            <a:pPr lvl="0"/>
          </a:p>
        </p:txBody>
      </p:sp>
      <p:sp>
        <p:nvSpPr>
          <p:cNvPr id="1030" name="Shape 1030"/>
          <p:cNvSpPr/>
          <p:nvPr/>
        </p:nvSpPr>
        <p:spPr>
          <a:xfrm>
            <a:off x="1324997" y="5966751"/>
            <a:ext cx="2165516" cy="7864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cubicBezTo>
                  <a:pt x="14400" y="7200"/>
                  <a:pt x="7200" y="14400"/>
                  <a:pt x="0" y="21600"/>
                </a:cubicBezTo>
              </a:path>
            </a:pathLst>
          </a:custGeom>
          <a:ln w="38100">
            <a:solidFill>
              <a:srgbClr val="0433FF"/>
            </a:solidFill>
            <a:round/>
          </a:ln>
        </p:spPr>
        <p:txBody>
          <a:bodyPr/>
          <a:lstStyle/>
          <a:p>
            <a:pPr lvl="0"/>
          </a:p>
        </p:txBody>
      </p:sp>
      <p:sp>
        <p:nvSpPr>
          <p:cNvPr id="976" name="Shape 976"/>
          <p:cNvSpPr/>
          <p:nvPr/>
        </p:nvSpPr>
        <p:spPr>
          <a:xfrm rot="20400000">
            <a:off x="3246550" y="6059394"/>
            <a:ext cx="65047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4186" tIns="54186" rIns="54186" bIns="54186">
            <a:spAutoFit/>
          </a:bodyPr>
          <a:lstStyle>
            <a:lvl1pPr>
              <a:buClr>
                <a:srgbClr val="00032B"/>
              </a:buClr>
              <a:buFont typeface="Arial"/>
              <a:defRPr i="1" sz="2400">
                <a:solidFill>
                  <a:srgbClr val="00032B"/>
                </a:solidFill>
                <a:uFill>
                  <a:solidFill>
                    <a:srgbClr val="00032B"/>
                  </a:solidFill>
                </a:u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 lvl="0">
              <a:defRPr i="0" sz="1800">
                <a:solidFill>
                  <a:srgbClr val="000000"/>
                </a:solidFill>
                <a:uFillTx/>
              </a:defRPr>
            </a:pPr>
            <a:r>
              <a:rPr i="1" sz="2400">
                <a:solidFill>
                  <a:srgbClr val="00032B"/>
                </a:solidFill>
                <a:uFill>
                  <a:solidFill>
                    <a:srgbClr val="00032B"/>
                  </a:solidFill>
                </a:uFill>
              </a:rPr>
              <a:t>Ital.</a:t>
            </a:r>
          </a:p>
        </p:txBody>
      </p:sp>
      <p:grpSp>
        <p:nvGrpSpPr>
          <p:cNvPr id="979" name="Group 979"/>
          <p:cNvGrpSpPr/>
          <p:nvPr/>
        </p:nvGrpSpPr>
        <p:grpSpPr>
          <a:xfrm>
            <a:off x="126435" y="6701084"/>
            <a:ext cx="1192108" cy="541868"/>
            <a:chOff x="0" y="0"/>
            <a:chExt cx="1192106" cy="541866"/>
          </a:xfrm>
        </p:grpSpPr>
        <p:sp>
          <p:nvSpPr>
            <p:cNvPr id="977" name="Shape 977"/>
            <p:cNvSpPr/>
            <p:nvPr/>
          </p:nvSpPr>
          <p:spPr>
            <a:xfrm>
              <a:off x="0" y="0"/>
              <a:ext cx="1192107" cy="541867"/>
            </a:xfrm>
            <a:prstGeom prst="rect">
              <a:avLst/>
            </a:prstGeom>
            <a:solidFill>
              <a:srgbClr val="00F900"/>
            </a:solidFill>
            <a:ln w="12700" cap="flat">
              <a:solidFill>
                <a:srgbClr val="00032B"/>
              </a:solidFill>
              <a:prstDash val="solid"/>
              <a:miter lim="400000"/>
            </a:ln>
            <a:effectLst/>
          </p:spPr>
          <p:txBody>
            <a:bodyPr wrap="square" lIns="54186" tIns="54186" rIns="54186" bIns="54186" numCol="1" anchor="ctr">
              <a:noAutofit/>
            </a:bodyPr>
            <a:lstStyle/>
            <a:p>
              <a:pPr lvl="0" algn="ctr" defTabSz="584200">
                <a:defRPr sz="54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+mj-lt"/>
                  <a:ea typeface="+mj-ea"/>
                  <a:cs typeface="+mj-cs"/>
                  <a:sym typeface="News Gothic MT"/>
                </a:defRPr>
              </a:pPr>
            </a:p>
          </p:txBody>
        </p:sp>
        <p:sp>
          <p:nvSpPr>
            <p:cNvPr id="978" name="Shape 978"/>
            <p:cNvSpPr/>
            <p:nvPr/>
          </p:nvSpPr>
          <p:spPr>
            <a:xfrm>
              <a:off x="378453" y="89746"/>
              <a:ext cx="435201" cy="3623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4186" tIns="54186" rIns="54186" bIns="54186" numCol="1" anchor="ctr">
              <a:spAutoFit/>
            </a:bodyPr>
            <a:lstStyle>
              <a:lvl1pPr algn="ctr">
                <a:buClr>
                  <a:srgbClr val="00032B"/>
                </a:buClr>
                <a:buFont typeface="Arial"/>
                <a:defRPr sz="2200">
                  <a:solidFill>
                    <a:srgbClr val="00032B"/>
                  </a:solidFill>
                  <a:uFill>
                    <a:solidFill>
                      <a:srgbClr val="00032B"/>
                    </a:solidFill>
                  </a:uFill>
                  <a:latin typeface="+mj-lt"/>
                  <a:ea typeface="+mj-ea"/>
                  <a:cs typeface="+mj-cs"/>
                  <a:sym typeface="News Gothic MT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uFillTx/>
                </a:defRPr>
              </a:pPr>
              <a:r>
                <a:rPr sz="2200">
                  <a:solidFill>
                    <a:srgbClr val="00032B"/>
                  </a:solidFill>
                  <a:uFill>
                    <a:solidFill>
                      <a:srgbClr val="00032B"/>
                    </a:solidFill>
                  </a:uFill>
                </a:rPr>
                <a:t>Yes</a:t>
              </a:r>
            </a:p>
          </p:txBody>
        </p:sp>
      </p:grpSp>
      <p:sp>
        <p:nvSpPr>
          <p:cNvPr id="1031" name="Shape 1031"/>
          <p:cNvSpPr/>
          <p:nvPr/>
        </p:nvSpPr>
        <p:spPr>
          <a:xfrm>
            <a:off x="2662844" y="5966751"/>
            <a:ext cx="1162569" cy="7523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cubicBezTo>
                  <a:pt x="14400" y="7200"/>
                  <a:pt x="7200" y="14400"/>
                  <a:pt x="0" y="21600"/>
                </a:cubicBezTo>
              </a:path>
            </a:pathLst>
          </a:custGeom>
          <a:ln w="38100">
            <a:solidFill>
              <a:srgbClr val="0433FF"/>
            </a:solidFill>
            <a:round/>
          </a:ln>
        </p:spPr>
        <p:txBody>
          <a:bodyPr/>
          <a:lstStyle/>
          <a:p>
            <a:pPr lvl="0"/>
          </a:p>
        </p:txBody>
      </p:sp>
      <p:grpSp>
        <p:nvGrpSpPr>
          <p:cNvPr id="983" name="Group 983"/>
          <p:cNvGrpSpPr/>
          <p:nvPr/>
        </p:nvGrpSpPr>
        <p:grpSpPr>
          <a:xfrm>
            <a:off x="1733973" y="7369386"/>
            <a:ext cx="1192107" cy="541868"/>
            <a:chOff x="0" y="0"/>
            <a:chExt cx="1192106" cy="541866"/>
          </a:xfrm>
        </p:grpSpPr>
        <p:sp>
          <p:nvSpPr>
            <p:cNvPr id="981" name="Shape 981"/>
            <p:cNvSpPr/>
            <p:nvPr/>
          </p:nvSpPr>
          <p:spPr>
            <a:xfrm>
              <a:off x="0" y="0"/>
              <a:ext cx="1192107" cy="541867"/>
            </a:xfrm>
            <a:prstGeom prst="rect">
              <a:avLst/>
            </a:prstGeom>
            <a:solidFill>
              <a:srgbClr val="FF2734"/>
            </a:solidFill>
            <a:ln w="12700" cap="flat">
              <a:solidFill>
                <a:srgbClr val="00032B"/>
              </a:solidFill>
              <a:prstDash val="solid"/>
              <a:miter lim="400000"/>
            </a:ln>
            <a:effectLst/>
          </p:spPr>
          <p:txBody>
            <a:bodyPr wrap="square" lIns="54186" tIns="54186" rIns="54186" bIns="54186" numCol="1" anchor="ctr">
              <a:noAutofit/>
            </a:bodyPr>
            <a:lstStyle/>
            <a:p>
              <a:pPr lvl="0" algn="ctr" defTabSz="584200">
                <a:defRPr sz="54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+mj-lt"/>
                  <a:ea typeface="+mj-ea"/>
                  <a:cs typeface="+mj-cs"/>
                  <a:sym typeface="News Gothic MT"/>
                </a:defRPr>
              </a:pPr>
            </a:p>
          </p:txBody>
        </p:sp>
        <p:sp>
          <p:nvSpPr>
            <p:cNvPr id="982" name="Shape 982"/>
            <p:cNvSpPr/>
            <p:nvPr/>
          </p:nvSpPr>
          <p:spPr>
            <a:xfrm>
              <a:off x="400083" y="89746"/>
              <a:ext cx="391941" cy="3623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4186" tIns="54186" rIns="54186" bIns="54186" numCol="1" anchor="ctr">
              <a:spAutoFit/>
            </a:bodyPr>
            <a:lstStyle>
              <a:lvl1pPr algn="ctr">
                <a:buClr>
                  <a:srgbClr val="00032B"/>
                </a:buClr>
                <a:buFont typeface="Arial"/>
                <a:defRPr sz="2200">
                  <a:solidFill>
                    <a:srgbClr val="00032B"/>
                  </a:solidFill>
                  <a:uFill>
                    <a:solidFill>
                      <a:srgbClr val="00032B"/>
                    </a:solidFill>
                  </a:uFill>
                  <a:latin typeface="+mj-lt"/>
                  <a:ea typeface="+mj-ea"/>
                  <a:cs typeface="+mj-cs"/>
                  <a:sym typeface="News Gothic MT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uFillTx/>
                </a:defRPr>
              </a:pPr>
              <a:r>
                <a:rPr sz="2200">
                  <a:solidFill>
                    <a:srgbClr val="00032B"/>
                  </a:solidFill>
                  <a:uFill>
                    <a:solidFill>
                      <a:srgbClr val="00032B"/>
                    </a:solidFill>
                  </a:uFill>
                </a:rPr>
                <a:t>No</a:t>
              </a:r>
            </a:p>
          </p:txBody>
        </p:sp>
      </p:grpSp>
      <p:sp>
        <p:nvSpPr>
          <p:cNvPr id="1032" name="Shape 1032"/>
          <p:cNvSpPr/>
          <p:nvPr/>
        </p:nvSpPr>
        <p:spPr>
          <a:xfrm>
            <a:off x="4770774" y="5966751"/>
            <a:ext cx="1403856" cy="7523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cubicBezTo>
                  <a:pt x="7200" y="7200"/>
                  <a:pt x="14400" y="14400"/>
                  <a:pt x="21600" y="21600"/>
                </a:cubicBezTo>
              </a:path>
            </a:pathLst>
          </a:custGeom>
          <a:ln w="38100">
            <a:solidFill>
              <a:srgbClr val="0433FF"/>
            </a:solidFill>
            <a:round/>
          </a:ln>
        </p:spPr>
        <p:txBody>
          <a:bodyPr/>
          <a:lstStyle/>
          <a:p>
            <a:pPr lvl="0"/>
          </a:p>
        </p:txBody>
      </p:sp>
      <p:grpSp>
        <p:nvGrpSpPr>
          <p:cNvPr id="987" name="Group 987"/>
          <p:cNvGrpSpPr/>
          <p:nvPr/>
        </p:nvGrpSpPr>
        <p:grpSpPr>
          <a:xfrm>
            <a:off x="5960533" y="7369386"/>
            <a:ext cx="1192108" cy="541868"/>
            <a:chOff x="0" y="0"/>
            <a:chExt cx="1192106" cy="541866"/>
          </a:xfrm>
        </p:grpSpPr>
        <p:sp>
          <p:nvSpPr>
            <p:cNvPr id="985" name="Shape 985"/>
            <p:cNvSpPr/>
            <p:nvPr/>
          </p:nvSpPr>
          <p:spPr>
            <a:xfrm>
              <a:off x="0" y="0"/>
              <a:ext cx="1192107" cy="541867"/>
            </a:xfrm>
            <a:prstGeom prst="rect">
              <a:avLst/>
            </a:prstGeom>
            <a:solidFill>
              <a:srgbClr val="00F900"/>
            </a:solidFill>
            <a:ln w="12700" cap="flat">
              <a:solidFill>
                <a:srgbClr val="00032B"/>
              </a:solidFill>
              <a:prstDash val="solid"/>
              <a:miter lim="400000"/>
            </a:ln>
            <a:effectLst/>
          </p:spPr>
          <p:txBody>
            <a:bodyPr wrap="square" lIns="54186" tIns="54186" rIns="54186" bIns="54186" numCol="1" anchor="ctr">
              <a:noAutofit/>
            </a:bodyPr>
            <a:lstStyle/>
            <a:p>
              <a:pPr lvl="0" algn="ctr" defTabSz="584200">
                <a:defRPr sz="54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+mj-lt"/>
                  <a:ea typeface="+mj-ea"/>
                  <a:cs typeface="+mj-cs"/>
                  <a:sym typeface="News Gothic MT"/>
                </a:defRPr>
              </a:pPr>
            </a:p>
          </p:txBody>
        </p:sp>
        <p:sp>
          <p:nvSpPr>
            <p:cNvPr id="986" name="Shape 986"/>
            <p:cNvSpPr/>
            <p:nvPr/>
          </p:nvSpPr>
          <p:spPr>
            <a:xfrm>
              <a:off x="378453" y="89746"/>
              <a:ext cx="435201" cy="3623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4186" tIns="54186" rIns="54186" bIns="54186" numCol="1" anchor="ctr">
              <a:spAutoFit/>
            </a:bodyPr>
            <a:lstStyle>
              <a:lvl1pPr algn="ctr">
                <a:buClr>
                  <a:srgbClr val="00032B"/>
                </a:buClr>
                <a:buFont typeface="Arial"/>
                <a:defRPr sz="2200">
                  <a:solidFill>
                    <a:srgbClr val="00032B"/>
                  </a:solidFill>
                  <a:uFill>
                    <a:solidFill>
                      <a:srgbClr val="00032B"/>
                    </a:solidFill>
                  </a:uFill>
                  <a:latin typeface="+mj-lt"/>
                  <a:ea typeface="+mj-ea"/>
                  <a:cs typeface="+mj-cs"/>
                  <a:sym typeface="News Gothic MT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uFillTx/>
                </a:defRPr>
              </a:pPr>
              <a:r>
                <a:rPr sz="2200">
                  <a:solidFill>
                    <a:srgbClr val="00032B"/>
                  </a:solidFill>
                  <a:uFill>
                    <a:solidFill>
                      <a:srgbClr val="00032B"/>
                    </a:solidFill>
                  </a:uFill>
                </a:rPr>
                <a:t>Yes</a:t>
              </a:r>
            </a:p>
          </p:txBody>
        </p:sp>
      </p:grpSp>
      <p:sp>
        <p:nvSpPr>
          <p:cNvPr id="988" name="Shape 988"/>
          <p:cNvSpPr/>
          <p:nvPr/>
        </p:nvSpPr>
        <p:spPr>
          <a:xfrm rot="660000">
            <a:off x="5209114" y="5916095"/>
            <a:ext cx="1102273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4186" tIns="54186" rIns="54186" bIns="54186">
            <a:spAutoFit/>
          </a:bodyPr>
          <a:lstStyle>
            <a:lvl1pPr>
              <a:buClr>
                <a:srgbClr val="00032B"/>
              </a:buClr>
              <a:buFont typeface="Arial"/>
              <a:defRPr i="1" sz="2400">
                <a:solidFill>
                  <a:srgbClr val="00032B"/>
                </a:solidFill>
                <a:uFill>
                  <a:solidFill>
                    <a:srgbClr val="00032B"/>
                  </a:solidFill>
                </a:u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 lvl="0">
              <a:defRPr i="0" sz="1800">
                <a:solidFill>
                  <a:srgbClr val="000000"/>
                </a:solidFill>
                <a:uFillTx/>
              </a:defRPr>
            </a:pPr>
            <a:r>
              <a:rPr i="1" sz="2400">
                <a:solidFill>
                  <a:srgbClr val="00032B"/>
                </a:solidFill>
                <a:uFill>
                  <a:solidFill>
                    <a:srgbClr val="00032B"/>
                  </a:solidFill>
                </a:uFill>
              </a:rPr>
              <a:t>Burger</a:t>
            </a:r>
          </a:p>
        </p:txBody>
      </p:sp>
      <p:sp>
        <p:nvSpPr>
          <p:cNvPr id="989" name="Shape 989"/>
          <p:cNvSpPr/>
          <p:nvPr/>
        </p:nvSpPr>
        <p:spPr>
          <a:xfrm rot="20940000">
            <a:off x="1730246" y="5936529"/>
            <a:ext cx="1138309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4186" tIns="54186" rIns="54186" bIns="54186">
            <a:spAutoFit/>
          </a:bodyPr>
          <a:lstStyle>
            <a:lvl1pPr>
              <a:buClr>
                <a:srgbClr val="00032B"/>
              </a:buClr>
              <a:buFont typeface="Arial"/>
              <a:defRPr i="1" sz="2400">
                <a:solidFill>
                  <a:srgbClr val="00032B"/>
                </a:solidFill>
                <a:uFill>
                  <a:solidFill>
                    <a:srgbClr val="00032B"/>
                  </a:solidFill>
                </a:u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 lvl="0">
              <a:defRPr i="0" sz="1800">
                <a:solidFill>
                  <a:srgbClr val="000000"/>
                </a:solidFill>
                <a:uFillTx/>
              </a:defRPr>
            </a:pPr>
            <a:r>
              <a:rPr i="1" sz="2400">
                <a:solidFill>
                  <a:srgbClr val="00032B"/>
                </a:solidFill>
                <a:uFill>
                  <a:solidFill>
                    <a:srgbClr val="00032B"/>
                  </a:solidFill>
                </a:uFill>
              </a:rPr>
              <a:t>French</a:t>
            </a:r>
          </a:p>
        </p:txBody>
      </p:sp>
      <p:sp>
        <p:nvSpPr>
          <p:cNvPr id="990" name="Shape 990"/>
          <p:cNvSpPr/>
          <p:nvPr/>
        </p:nvSpPr>
        <p:spPr>
          <a:xfrm>
            <a:off x="1896533" y="6719146"/>
            <a:ext cx="885050" cy="419101"/>
          </a:xfrm>
          <a:prstGeom prst="rect">
            <a:avLst/>
          </a:prstGeom>
          <a:solidFill>
            <a:srgbClr val="FFA94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4186" tIns="54186" rIns="54186" bIns="54186">
            <a:spAutoFit/>
          </a:bodyPr>
          <a:lstStyle>
            <a:lvl1pPr algn="ctr">
              <a:buClr>
                <a:srgbClr val="00032B"/>
              </a:buClr>
              <a:buFont typeface="Arial"/>
              <a:defRPr b="1" sz="2200">
                <a:solidFill>
                  <a:srgbClr val="00032B"/>
                </a:solidFill>
                <a:uFill>
                  <a:solidFill>
                    <a:srgbClr val="00032B"/>
                  </a:solidFill>
                </a:u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  <a:uFillTx/>
              </a:defRPr>
            </a:pPr>
            <a:r>
              <a:rPr b="1" sz="2200">
                <a:solidFill>
                  <a:srgbClr val="00032B"/>
                </a:solidFill>
                <a:uFill>
                  <a:solidFill>
                    <a:srgbClr val="00032B"/>
                  </a:solidFill>
                </a:uFill>
              </a:rPr>
              <a:t>X10</a:t>
            </a:r>
          </a:p>
        </p:txBody>
      </p:sp>
      <p:sp>
        <p:nvSpPr>
          <p:cNvPr id="991" name="Shape 991"/>
          <p:cNvSpPr/>
          <p:nvPr/>
        </p:nvSpPr>
        <p:spPr>
          <a:xfrm>
            <a:off x="6123093" y="6719146"/>
            <a:ext cx="885050" cy="419101"/>
          </a:xfrm>
          <a:prstGeom prst="rect">
            <a:avLst/>
          </a:prstGeom>
          <a:solidFill>
            <a:srgbClr val="A8D2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4186" tIns="54186" rIns="54186" bIns="54186">
            <a:spAutoFit/>
          </a:bodyPr>
          <a:lstStyle>
            <a:lvl1pPr algn="ctr">
              <a:buClr>
                <a:srgbClr val="00032B"/>
              </a:buClr>
              <a:buFont typeface="Arial"/>
              <a:defRPr b="1" sz="2200">
                <a:solidFill>
                  <a:srgbClr val="00032B"/>
                </a:solidFill>
                <a:uFill>
                  <a:solidFill>
                    <a:srgbClr val="00032B"/>
                  </a:solidFill>
                </a:u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  <a:uFillTx/>
              </a:defRPr>
            </a:pPr>
            <a:r>
              <a:rPr b="1" sz="2200">
                <a:solidFill>
                  <a:srgbClr val="00032B"/>
                </a:solidFill>
                <a:uFill>
                  <a:solidFill>
                    <a:srgbClr val="00032B"/>
                  </a:solidFill>
                </a:uFill>
              </a:rPr>
              <a:t>X12</a:t>
            </a:r>
          </a:p>
        </p:txBody>
      </p:sp>
      <p:sp>
        <p:nvSpPr>
          <p:cNvPr id="992" name="Shape 992"/>
          <p:cNvSpPr/>
          <p:nvPr/>
        </p:nvSpPr>
        <p:spPr>
          <a:xfrm>
            <a:off x="3955626" y="6701084"/>
            <a:ext cx="939237" cy="419101"/>
          </a:xfrm>
          <a:prstGeom prst="rect">
            <a:avLst/>
          </a:prstGeom>
          <a:solidFill>
            <a:srgbClr val="A8D2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4186" tIns="54186" rIns="54186" bIns="54186">
            <a:spAutoFit/>
          </a:bodyPr>
          <a:lstStyle>
            <a:lvl1pPr algn="ctr">
              <a:buClr>
                <a:srgbClr val="00032B"/>
              </a:buClr>
              <a:buFont typeface="Arial"/>
              <a:defRPr b="1" sz="2200">
                <a:solidFill>
                  <a:srgbClr val="00032B"/>
                </a:solidFill>
                <a:uFill>
                  <a:solidFill>
                    <a:srgbClr val="00032B"/>
                  </a:solidFill>
                </a:u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  <a:uFillTx/>
              </a:defRPr>
            </a:pPr>
            <a:r>
              <a:rPr b="1" sz="2200">
                <a:solidFill>
                  <a:srgbClr val="00032B"/>
                </a:solidFill>
                <a:uFill>
                  <a:solidFill>
                    <a:srgbClr val="00032B"/>
                  </a:solidFill>
                </a:uFill>
              </a:rPr>
              <a:t>X4</a:t>
            </a:r>
          </a:p>
        </p:txBody>
      </p:sp>
      <p:sp>
        <p:nvSpPr>
          <p:cNvPr id="993" name="Shape 993"/>
          <p:cNvSpPr/>
          <p:nvPr/>
        </p:nvSpPr>
        <p:spPr>
          <a:xfrm>
            <a:off x="3955626" y="7179733"/>
            <a:ext cx="939237" cy="419101"/>
          </a:xfrm>
          <a:prstGeom prst="rect">
            <a:avLst/>
          </a:prstGeom>
          <a:solidFill>
            <a:srgbClr val="FFA94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4186" tIns="54186" rIns="54186" bIns="54186">
            <a:spAutoFit/>
          </a:bodyPr>
          <a:lstStyle>
            <a:lvl1pPr algn="ctr">
              <a:buClr>
                <a:srgbClr val="00032B"/>
              </a:buClr>
              <a:buFont typeface="Arial"/>
              <a:defRPr b="1" sz="2200">
                <a:solidFill>
                  <a:srgbClr val="00032B"/>
                </a:solidFill>
                <a:uFill>
                  <a:solidFill>
                    <a:srgbClr val="00032B"/>
                  </a:solidFill>
                </a:u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  <a:uFillTx/>
              </a:defRPr>
            </a:pPr>
            <a:r>
              <a:rPr b="1" sz="2200">
                <a:solidFill>
                  <a:srgbClr val="00032B"/>
                </a:solidFill>
                <a:uFill>
                  <a:solidFill>
                    <a:srgbClr val="00032B"/>
                  </a:solidFill>
                </a:uFill>
              </a:rPr>
              <a:t>X2</a:t>
            </a:r>
          </a:p>
        </p:txBody>
      </p:sp>
      <p:sp>
        <p:nvSpPr>
          <p:cNvPr id="994" name="Shape 994"/>
          <p:cNvSpPr/>
          <p:nvPr/>
        </p:nvSpPr>
        <p:spPr>
          <a:xfrm rot="4200000">
            <a:off x="4128172" y="6154135"/>
            <a:ext cx="758896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4186" tIns="54186" rIns="54186" bIns="54186">
            <a:spAutoFit/>
          </a:bodyPr>
          <a:lstStyle>
            <a:lvl1pPr>
              <a:buClr>
                <a:srgbClr val="00032B"/>
              </a:buClr>
              <a:buFont typeface="Arial"/>
              <a:defRPr i="1" sz="2400">
                <a:solidFill>
                  <a:srgbClr val="00032B"/>
                </a:solidFill>
                <a:uFill>
                  <a:solidFill>
                    <a:srgbClr val="00032B"/>
                  </a:solidFill>
                </a:u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 lvl="0">
              <a:defRPr i="0" sz="1800">
                <a:solidFill>
                  <a:srgbClr val="000000"/>
                </a:solidFill>
                <a:uFillTx/>
              </a:defRPr>
            </a:pPr>
            <a:r>
              <a:rPr i="1" sz="2400">
                <a:solidFill>
                  <a:srgbClr val="00032B"/>
                </a:solidFill>
                <a:uFill>
                  <a:solidFill>
                    <a:srgbClr val="00032B"/>
                  </a:solidFill>
                </a:uFill>
              </a:rPr>
              <a:t>Thai</a:t>
            </a:r>
          </a:p>
        </p:txBody>
      </p:sp>
      <p:sp>
        <p:nvSpPr>
          <p:cNvPr id="1033" name="Shape 1033"/>
          <p:cNvSpPr/>
          <p:nvPr/>
        </p:nvSpPr>
        <p:spPr>
          <a:xfrm>
            <a:off x="2333545" y="7138246"/>
            <a:ext cx="2854" cy="2247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cubicBezTo>
                  <a:pt x="14400" y="7200"/>
                  <a:pt x="7200" y="14400"/>
                  <a:pt x="0" y="21600"/>
                </a:cubicBezTo>
              </a:path>
            </a:pathLst>
          </a:custGeom>
          <a:ln w="38100">
            <a:solidFill>
              <a:srgbClr val="0433FF"/>
            </a:solidFill>
            <a:round/>
          </a:ln>
        </p:spPr>
        <p:txBody>
          <a:bodyPr/>
          <a:lstStyle/>
          <a:p>
            <a:pPr lvl="0"/>
          </a:p>
        </p:txBody>
      </p:sp>
      <p:sp>
        <p:nvSpPr>
          <p:cNvPr id="1034" name="Shape 1034"/>
          <p:cNvSpPr/>
          <p:nvPr/>
        </p:nvSpPr>
        <p:spPr>
          <a:xfrm>
            <a:off x="6560105" y="7138246"/>
            <a:ext cx="2854" cy="2247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cubicBezTo>
                  <a:pt x="14400" y="7200"/>
                  <a:pt x="7200" y="14400"/>
                  <a:pt x="0" y="21600"/>
                </a:cubicBezTo>
              </a:path>
            </a:pathLst>
          </a:custGeom>
          <a:ln w="38100">
            <a:solidFill>
              <a:srgbClr val="0433FF"/>
            </a:solidFill>
            <a:round/>
          </a:ln>
        </p:spPr>
        <p:txBody>
          <a:bodyPr/>
          <a:lstStyle/>
          <a:p>
            <a:pPr lvl="0"/>
          </a:p>
        </p:txBody>
      </p:sp>
      <p:grpSp>
        <p:nvGrpSpPr>
          <p:cNvPr id="999" name="Group 999"/>
          <p:cNvGrpSpPr/>
          <p:nvPr/>
        </p:nvGrpSpPr>
        <p:grpSpPr>
          <a:xfrm>
            <a:off x="3233137" y="7676444"/>
            <a:ext cx="2384215" cy="541868"/>
            <a:chOff x="0" y="0"/>
            <a:chExt cx="2384213" cy="541866"/>
          </a:xfrm>
        </p:grpSpPr>
        <p:sp>
          <p:nvSpPr>
            <p:cNvPr id="997" name="Shape 997"/>
            <p:cNvSpPr/>
            <p:nvPr/>
          </p:nvSpPr>
          <p:spPr>
            <a:xfrm>
              <a:off x="0" y="0"/>
              <a:ext cx="2384214" cy="541867"/>
            </a:xfrm>
            <a:prstGeom prst="roundRect">
              <a:avLst>
                <a:gd name="adj" fmla="val 11719"/>
              </a:avLst>
            </a:prstGeom>
            <a:solidFill>
              <a:srgbClr val="FBFA00"/>
            </a:solidFill>
            <a:ln w="12700" cap="flat">
              <a:solidFill>
                <a:srgbClr val="00032B"/>
              </a:solidFill>
              <a:prstDash val="solid"/>
              <a:round/>
            </a:ln>
            <a:effectLst/>
          </p:spPr>
          <p:txBody>
            <a:bodyPr wrap="square" lIns="54186" tIns="54186" rIns="54186" bIns="54186" numCol="1" anchor="ctr">
              <a:noAutofit/>
            </a:bodyPr>
            <a:lstStyle/>
            <a:p>
              <a:pPr lvl="0" algn="ctr" defTabSz="584200">
                <a:defRPr sz="54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+mj-lt"/>
                  <a:ea typeface="+mj-ea"/>
                  <a:cs typeface="+mj-cs"/>
                  <a:sym typeface="News Gothic MT"/>
                </a:defRPr>
              </a:pPr>
            </a:p>
          </p:txBody>
        </p:sp>
        <p:sp>
          <p:nvSpPr>
            <p:cNvPr id="998" name="Shape 998"/>
            <p:cNvSpPr/>
            <p:nvPr/>
          </p:nvSpPr>
          <p:spPr>
            <a:xfrm>
              <a:off x="738446" y="105770"/>
              <a:ext cx="907321" cy="33032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4186" tIns="54186" rIns="54186" bIns="54186" numCol="1" anchor="ctr">
              <a:spAutoFit/>
            </a:bodyPr>
            <a:lstStyle>
              <a:lvl1pPr marL="52324" marR="52324" algn="ctr">
                <a:buClr>
                  <a:srgbClr val="00032B"/>
                </a:buClr>
                <a:buFont typeface="Arial"/>
                <a:defRPr b="1" sz="2200">
                  <a:solidFill>
                    <a:srgbClr val="00032B"/>
                  </a:solidFill>
                  <a:uFill>
                    <a:solidFill>
                      <a:srgbClr val="00032B"/>
                    </a:solidFill>
                  </a:uFill>
                  <a:latin typeface="+mn-lt"/>
                  <a:ea typeface="+mn-ea"/>
                  <a:cs typeface="+mn-cs"/>
                  <a:sym typeface="Arial"/>
                </a:defRPr>
              </a:lvl1pPr>
            </a:lstStyle>
            <a:p>
              <a:pPr lvl="0">
                <a:defRPr b="0" sz="1800">
                  <a:solidFill>
                    <a:srgbClr val="000000"/>
                  </a:solidFill>
                  <a:uFillTx/>
                </a:defRPr>
              </a:pPr>
              <a:r>
                <a:rPr b="1" sz="2200">
                  <a:solidFill>
                    <a:srgbClr val="00032B"/>
                  </a:solidFill>
                  <a:uFill>
                    <a:solidFill>
                      <a:srgbClr val="00032B"/>
                    </a:solidFill>
                  </a:uFill>
                </a:rPr>
                <a:t>Friday?</a:t>
              </a:r>
            </a:p>
          </p:txBody>
        </p:sp>
      </p:grpSp>
      <p:sp>
        <p:nvSpPr>
          <p:cNvPr id="1035" name="Shape 1035"/>
          <p:cNvSpPr/>
          <p:nvPr/>
        </p:nvSpPr>
        <p:spPr>
          <a:xfrm>
            <a:off x="4738146" y="8224528"/>
            <a:ext cx="462002" cy="4092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cubicBezTo>
                  <a:pt x="7200" y="7200"/>
                  <a:pt x="14400" y="14400"/>
                  <a:pt x="21600" y="21600"/>
                </a:cubicBezTo>
              </a:path>
            </a:pathLst>
          </a:custGeom>
          <a:ln w="38100">
            <a:solidFill>
              <a:srgbClr val="0433FF"/>
            </a:solidFill>
            <a:round/>
          </a:ln>
        </p:spPr>
        <p:txBody>
          <a:bodyPr/>
          <a:lstStyle/>
          <a:p>
            <a:pPr lvl="0"/>
          </a:p>
        </p:txBody>
      </p:sp>
      <p:sp>
        <p:nvSpPr>
          <p:cNvPr id="1036" name="Shape 1036"/>
          <p:cNvSpPr/>
          <p:nvPr/>
        </p:nvSpPr>
        <p:spPr>
          <a:xfrm>
            <a:off x="3373590" y="8224528"/>
            <a:ext cx="627001" cy="4092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cubicBezTo>
                  <a:pt x="14400" y="7200"/>
                  <a:pt x="7200" y="14400"/>
                  <a:pt x="0" y="21600"/>
                </a:cubicBezTo>
              </a:path>
            </a:pathLst>
          </a:custGeom>
          <a:ln w="38100">
            <a:solidFill>
              <a:srgbClr val="0433FF"/>
            </a:solidFill>
            <a:round/>
          </a:ln>
        </p:spPr>
        <p:txBody>
          <a:bodyPr/>
          <a:lstStyle/>
          <a:p>
            <a:pPr lvl="0"/>
          </a:p>
        </p:txBody>
      </p:sp>
      <p:sp>
        <p:nvSpPr>
          <p:cNvPr id="1002" name="Shape 1002"/>
          <p:cNvSpPr/>
          <p:nvPr/>
        </p:nvSpPr>
        <p:spPr>
          <a:xfrm rot="21480000">
            <a:off x="3676590" y="8313262"/>
            <a:ext cx="343289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4186" tIns="54186" rIns="54186" bIns="54186">
            <a:spAutoFit/>
          </a:bodyPr>
          <a:lstStyle>
            <a:lvl1pPr>
              <a:buClr>
                <a:srgbClr val="00032B"/>
              </a:buClr>
              <a:buFont typeface="Arial"/>
              <a:defRPr i="1" sz="2400">
                <a:solidFill>
                  <a:srgbClr val="00032B"/>
                </a:solidFill>
                <a:uFill>
                  <a:solidFill>
                    <a:srgbClr val="00032B"/>
                  </a:solidFill>
                </a:u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 lvl="0">
              <a:defRPr i="0" sz="1800">
                <a:solidFill>
                  <a:srgbClr val="000000"/>
                </a:solidFill>
                <a:uFillTx/>
              </a:defRPr>
            </a:pPr>
            <a:r>
              <a:rPr i="1" sz="2400">
                <a:solidFill>
                  <a:srgbClr val="00032B"/>
                </a:solidFill>
                <a:uFill>
                  <a:solidFill>
                    <a:srgbClr val="00032B"/>
                  </a:solidFill>
                </a:uFill>
              </a:rPr>
              <a:t>Y</a:t>
            </a:r>
          </a:p>
        </p:txBody>
      </p:sp>
      <p:sp>
        <p:nvSpPr>
          <p:cNvPr id="1003" name="Shape 1003"/>
          <p:cNvSpPr/>
          <p:nvPr/>
        </p:nvSpPr>
        <p:spPr>
          <a:xfrm>
            <a:off x="2582897" y="8633742"/>
            <a:ext cx="939237" cy="419101"/>
          </a:xfrm>
          <a:prstGeom prst="rect">
            <a:avLst/>
          </a:prstGeom>
          <a:solidFill>
            <a:srgbClr val="A8D2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4186" tIns="54186" rIns="54186" bIns="54186">
            <a:spAutoFit/>
          </a:bodyPr>
          <a:lstStyle>
            <a:lvl1pPr algn="ctr">
              <a:buClr>
                <a:srgbClr val="00032B"/>
              </a:buClr>
              <a:buFont typeface="Arial"/>
              <a:defRPr b="1" sz="2200">
                <a:solidFill>
                  <a:srgbClr val="00032B"/>
                </a:solidFill>
                <a:uFill>
                  <a:solidFill>
                    <a:srgbClr val="00032B"/>
                  </a:solidFill>
                </a:u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  <a:uFillTx/>
              </a:defRPr>
            </a:pPr>
            <a:r>
              <a:rPr b="1" sz="2200">
                <a:solidFill>
                  <a:srgbClr val="00032B"/>
                </a:solidFill>
                <a:uFill>
                  <a:solidFill>
                    <a:srgbClr val="00032B"/>
                  </a:solidFill>
                </a:uFill>
              </a:rPr>
              <a:t>X4</a:t>
            </a:r>
          </a:p>
        </p:txBody>
      </p:sp>
      <p:sp>
        <p:nvSpPr>
          <p:cNvPr id="1004" name="Shape 1004"/>
          <p:cNvSpPr/>
          <p:nvPr/>
        </p:nvSpPr>
        <p:spPr>
          <a:xfrm>
            <a:off x="4967111" y="8633742"/>
            <a:ext cx="939236" cy="419101"/>
          </a:xfrm>
          <a:prstGeom prst="rect">
            <a:avLst/>
          </a:prstGeom>
          <a:solidFill>
            <a:srgbClr val="FFA94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4186" tIns="54186" rIns="54186" bIns="54186">
            <a:spAutoFit/>
          </a:bodyPr>
          <a:lstStyle>
            <a:lvl1pPr algn="ctr">
              <a:buClr>
                <a:srgbClr val="00032B"/>
              </a:buClr>
              <a:buFont typeface="Arial"/>
              <a:defRPr b="1" sz="2200">
                <a:solidFill>
                  <a:srgbClr val="00032B"/>
                </a:solidFill>
                <a:uFill>
                  <a:solidFill>
                    <a:srgbClr val="00032B"/>
                  </a:solidFill>
                </a:u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  <a:uFillTx/>
              </a:defRPr>
            </a:pPr>
            <a:r>
              <a:rPr b="1" sz="2200">
                <a:solidFill>
                  <a:srgbClr val="00032B"/>
                </a:solidFill>
                <a:uFill>
                  <a:solidFill>
                    <a:srgbClr val="00032B"/>
                  </a:solidFill>
                </a:uFill>
              </a:rPr>
              <a:t>X2</a:t>
            </a:r>
          </a:p>
        </p:txBody>
      </p:sp>
      <p:sp>
        <p:nvSpPr>
          <p:cNvPr id="1005" name="Shape 1005"/>
          <p:cNvSpPr/>
          <p:nvPr/>
        </p:nvSpPr>
        <p:spPr>
          <a:xfrm rot="21480000">
            <a:off x="4543574" y="8295265"/>
            <a:ext cx="361228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4186" tIns="54186" rIns="54186" bIns="54186">
            <a:spAutoFit/>
          </a:bodyPr>
          <a:lstStyle>
            <a:lvl1pPr>
              <a:buClr>
                <a:srgbClr val="00032B"/>
              </a:buClr>
              <a:buFont typeface="Arial"/>
              <a:defRPr i="1" sz="2400">
                <a:solidFill>
                  <a:srgbClr val="00032B"/>
                </a:solidFill>
                <a:uFill>
                  <a:solidFill>
                    <a:srgbClr val="00032B"/>
                  </a:solidFill>
                </a:u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 lvl="0">
              <a:defRPr i="0" sz="1800">
                <a:solidFill>
                  <a:srgbClr val="000000"/>
                </a:solidFill>
                <a:uFillTx/>
              </a:defRPr>
            </a:pPr>
            <a:r>
              <a:rPr i="1" sz="2400">
                <a:solidFill>
                  <a:srgbClr val="00032B"/>
                </a:solidFill>
                <a:uFill>
                  <a:solidFill>
                    <a:srgbClr val="00032B"/>
                  </a:solidFill>
                </a:uFill>
              </a:rPr>
              <a:t>N</a:t>
            </a:r>
          </a:p>
        </p:txBody>
      </p:sp>
      <p:grpSp>
        <p:nvGrpSpPr>
          <p:cNvPr id="1008" name="Group 1008"/>
          <p:cNvGrpSpPr/>
          <p:nvPr/>
        </p:nvGrpSpPr>
        <p:grpSpPr>
          <a:xfrm>
            <a:off x="2438399" y="9211733"/>
            <a:ext cx="1192108" cy="541868"/>
            <a:chOff x="0" y="0"/>
            <a:chExt cx="1192106" cy="541866"/>
          </a:xfrm>
        </p:grpSpPr>
        <p:sp>
          <p:nvSpPr>
            <p:cNvPr id="1006" name="Shape 1006"/>
            <p:cNvSpPr/>
            <p:nvPr/>
          </p:nvSpPr>
          <p:spPr>
            <a:xfrm>
              <a:off x="0" y="0"/>
              <a:ext cx="1192107" cy="541867"/>
            </a:xfrm>
            <a:prstGeom prst="rect">
              <a:avLst/>
            </a:prstGeom>
            <a:solidFill>
              <a:srgbClr val="00F900"/>
            </a:solidFill>
            <a:ln w="12700" cap="flat">
              <a:solidFill>
                <a:srgbClr val="00032B"/>
              </a:solidFill>
              <a:prstDash val="solid"/>
              <a:miter lim="400000"/>
            </a:ln>
            <a:effectLst/>
          </p:spPr>
          <p:txBody>
            <a:bodyPr wrap="square" lIns="54186" tIns="54186" rIns="54186" bIns="54186" numCol="1" anchor="ctr">
              <a:noAutofit/>
            </a:bodyPr>
            <a:lstStyle/>
            <a:p>
              <a:pPr lvl="0" algn="ctr" defTabSz="584200">
                <a:defRPr sz="54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+mj-lt"/>
                  <a:ea typeface="+mj-ea"/>
                  <a:cs typeface="+mj-cs"/>
                  <a:sym typeface="News Gothic MT"/>
                </a:defRPr>
              </a:pPr>
            </a:p>
          </p:txBody>
        </p:sp>
        <p:sp>
          <p:nvSpPr>
            <p:cNvPr id="1007" name="Shape 1007"/>
            <p:cNvSpPr/>
            <p:nvPr/>
          </p:nvSpPr>
          <p:spPr>
            <a:xfrm>
              <a:off x="378453" y="89746"/>
              <a:ext cx="435201" cy="3623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4186" tIns="54186" rIns="54186" bIns="54186" numCol="1" anchor="ctr">
              <a:spAutoFit/>
            </a:bodyPr>
            <a:lstStyle>
              <a:lvl1pPr algn="ctr">
                <a:buClr>
                  <a:srgbClr val="00032B"/>
                </a:buClr>
                <a:buFont typeface="Arial"/>
                <a:defRPr sz="2200">
                  <a:solidFill>
                    <a:srgbClr val="00032B"/>
                  </a:solidFill>
                  <a:uFill>
                    <a:solidFill>
                      <a:srgbClr val="00032B"/>
                    </a:solidFill>
                  </a:uFill>
                  <a:latin typeface="+mj-lt"/>
                  <a:ea typeface="+mj-ea"/>
                  <a:cs typeface="+mj-cs"/>
                  <a:sym typeface="News Gothic MT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uFillTx/>
                </a:defRPr>
              </a:pPr>
              <a:r>
                <a:rPr sz="2200">
                  <a:solidFill>
                    <a:srgbClr val="00032B"/>
                  </a:solidFill>
                  <a:uFill>
                    <a:solidFill>
                      <a:srgbClr val="00032B"/>
                    </a:solidFill>
                  </a:uFill>
                </a:rPr>
                <a:t>Yes</a:t>
              </a:r>
            </a:p>
          </p:txBody>
        </p:sp>
      </p:grpSp>
      <p:sp>
        <p:nvSpPr>
          <p:cNvPr id="1037" name="Shape 1037"/>
          <p:cNvSpPr/>
          <p:nvPr/>
        </p:nvSpPr>
        <p:spPr>
          <a:xfrm>
            <a:off x="3042286" y="9052842"/>
            <a:ext cx="4310" cy="1525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cubicBezTo>
                  <a:pt x="14400" y="7200"/>
                  <a:pt x="7200" y="14400"/>
                  <a:pt x="0" y="21600"/>
                </a:cubicBezTo>
              </a:path>
            </a:pathLst>
          </a:custGeom>
          <a:ln w="38100">
            <a:solidFill>
              <a:srgbClr val="0433FF"/>
            </a:solidFill>
            <a:round/>
          </a:ln>
        </p:spPr>
        <p:txBody>
          <a:bodyPr/>
          <a:lstStyle/>
          <a:p>
            <a:pPr lvl="0"/>
          </a:p>
        </p:txBody>
      </p:sp>
      <p:grpSp>
        <p:nvGrpSpPr>
          <p:cNvPr id="1012" name="Group 1012"/>
          <p:cNvGrpSpPr/>
          <p:nvPr/>
        </p:nvGrpSpPr>
        <p:grpSpPr>
          <a:xfrm>
            <a:off x="4840675" y="9211733"/>
            <a:ext cx="1192108" cy="541868"/>
            <a:chOff x="0" y="0"/>
            <a:chExt cx="1192106" cy="541866"/>
          </a:xfrm>
        </p:grpSpPr>
        <p:sp>
          <p:nvSpPr>
            <p:cNvPr id="1010" name="Shape 1010"/>
            <p:cNvSpPr/>
            <p:nvPr/>
          </p:nvSpPr>
          <p:spPr>
            <a:xfrm>
              <a:off x="0" y="0"/>
              <a:ext cx="1192107" cy="541867"/>
            </a:xfrm>
            <a:prstGeom prst="rect">
              <a:avLst/>
            </a:prstGeom>
            <a:solidFill>
              <a:srgbClr val="FF2734"/>
            </a:solidFill>
            <a:ln w="12700" cap="flat">
              <a:solidFill>
                <a:srgbClr val="00032B"/>
              </a:solidFill>
              <a:prstDash val="solid"/>
              <a:miter lim="400000"/>
            </a:ln>
            <a:effectLst/>
          </p:spPr>
          <p:txBody>
            <a:bodyPr wrap="square" lIns="54186" tIns="54186" rIns="54186" bIns="54186" numCol="1" anchor="ctr">
              <a:noAutofit/>
            </a:bodyPr>
            <a:lstStyle/>
            <a:p>
              <a:pPr lvl="0" algn="ctr" defTabSz="584200">
                <a:defRPr sz="54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+mj-lt"/>
                  <a:ea typeface="+mj-ea"/>
                  <a:cs typeface="+mj-cs"/>
                  <a:sym typeface="News Gothic MT"/>
                </a:defRPr>
              </a:pPr>
            </a:p>
          </p:txBody>
        </p:sp>
        <p:sp>
          <p:nvSpPr>
            <p:cNvPr id="1011" name="Shape 1011"/>
            <p:cNvSpPr/>
            <p:nvPr/>
          </p:nvSpPr>
          <p:spPr>
            <a:xfrm>
              <a:off x="400083" y="89746"/>
              <a:ext cx="391941" cy="3623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4186" tIns="54186" rIns="54186" bIns="54186" numCol="1" anchor="ctr">
              <a:spAutoFit/>
            </a:bodyPr>
            <a:lstStyle>
              <a:lvl1pPr algn="ctr">
                <a:buClr>
                  <a:srgbClr val="00032B"/>
                </a:buClr>
                <a:buFont typeface="Arial"/>
                <a:defRPr sz="2200">
                  <a:solidFill>
                    <a:srgbClr val="00032B"/>
                  </a:solidFill>
                  <a:uFill>
                    <a:solidFill>
                      <a:srgbClr val="00032B"/>
                    </a:solidFill>
                  </a:uFill>
                  <a:latin typeface="+mj-lt"/>
                  <a:ea typeface="+mj-ea"/>
                  <a:cs typeface="+mj-cs"/>
                  <a:sym typeface="News Gothic MT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uFillTx/>
                </a:defRPr>
              </a:pPr>
              <a:r>
                <a:rPr sz="2200">
                  <a:solidFill>
                    <a:srgbClr val="00032B"/>
                  </a:solidFill>
                  <a:uFill>
                    <a:solidFill>
                      <a:srgbClr val="00032B"/>
                    </a:solidFill>
                  </a:uFill>
                </a:rPr>
                <a:t>No</a:t>
              </a:r>
            </a:p>
          </p:txBody>
        </p:sp>
      </p:grpSp>
      <p:sp>
        <p:nvSpPr>
          <p:cNvPr id="1038" name="Shape 1038"/>
          <p:cNvSpPr/>
          <p:nvPr/>
        </p:nvSpPr>
        <p:spPr>
          <a:xfrm>
            <a:off x="5436728" y="9052842"/>
            <a:ext cx="1" cy="1525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0" h="21600" fill="norm" stroke="1" extrusionOk="0">
                <a:moveTo>
                  <a:pt x="0" y="0"/>
                </a:moveTo>
                <a:cubicBezTo>
                  <a:pt x="0" y="7200"/>
                  <a:pt x="0" y="14400"/>
                  <a:pt x="0" y="21600"/>
                </a:cubicBezTo>
              </a:path>
            </a:pathLst>
          </a:custGeom>
          <a:ln w="38100">
            <a:solidFill>
              <a:srgbClr val="0433FF"/>
            </a:solidFill>
            <a:round/>
          </a:ln>
        </p:spPr>
        <p:txBody>
          <a:bodyPr/>
          <a:lstStyle/>
          <a:p>
            <a:pPr lvl="0"/>
          </a:p>
        </p:txBody>
      </p:sp>
      <p:sp>
        <p:nvSpPr>
          <p:cNvPr id="1014" name="Shape 1014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b="0" sz="1800">
                <a:solidFill>
                  <a:srgbClr val="000000"/>
                </a:solidFill>
                <a:uFillTx/>
              </a:defRPr>
            </a:pPr>
            <a:fld id="{86CB4B4D-7CA3-9044-876B-883B54F8677D}" type="slidenum">
              <a:rPr b="1" sz="900">
                <a:solidFill>
                  <a:srgbClr val="0048AA"/>
                </a:solidFill>
                <a:uFill>
                  <a:solidFill>
                    <a:srgbClr val="0048AA"/>
                  </a:solidFill>
                </a:uFill>
              </a:rPr>
            </a:fld>
          </a:p>
        </p:txBody>
      </p:sp>
      <p:sp>
        <p:nvSpPr>
          <p:cNvPr id="1015" name="Shape 1015"/>
          <p:cNvSpPr/>
          <p:nvPr/>
        </p:nvSpPr>
        <p:spPr>
          <a:xfrm>
            <a:off x="88173" y="2374777"/>
            <a:ext cx="3804236" cy="1589476"/>
          </a:xfrm>
          <a:prstGeom prst="rect">
            <a:avLst/>
          </a:prstGeom>
          <a:solidFill>
            <a:srgbClr val="51A7F9">
              <a:alpha val="69293"/>
            </a:srgbClr>
          </a:solidFill>
          <a:ln w="50800">
            <a:solidFill>
              <a:srgbClr val="0433FF">
                <a:alpha val="69293"/>
              </a:srgbClr>
            </a:solidFill>
            <a:miter lim="400000"/>
          </a:ln>
        </p:spPr>
        <p:txBody>
          <a:bodyPr lIns="54186" tIns="54186" rIns="54186" bIns="54186" anchor="ctr"/>
          <a:lstStyle/>
          <a:p>
            <a:pPr lvl="0" algn="ctr" defTabSz="584200">
              <a:defRPr sz="54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+mj-lt"/>
                <a:ea typeface="+mj-ea"/>
                <a:cs typeface="+mj-cs"/>
                <a:sym typeface="News Gothic MT"/>
              </a:defRPr>
            </a:pPr>
          </a:p>
        </p:txBody>
      </p:sp>
      <p:sp>
        <p:nvSpPr>
          <p:cNvPr id="1016" name="Shape 1016"/>
          <p:cNvSpPr/>
          <p:nvPr/>
        </p:nvSpPr>
        <p:spPr>
          <a:xfrm>
            <a:off x="5953872" y="4511519"/>
            <a:ext cx="1370359" cy="1530366"/>
          </a:xfrm>
          <a:prstGeom prst="rect">
            <a:avLst/>
          </a:prstGeom>
          <a:solidFill>
            <a:srgbClr val="51A7F9">
              <a:alpha val="69293"/>
            </a:srgbClr>
          </a:solidFill>
          <a:ln w="50800">
            <a:solidFill>
              <a:srgbClr val="0433FF">
                <a:alpha val="69293"/>
              </a:srgbClr>
            </a:solidFill>
            <a:miter lim="400000"/>
          </a:ln>
        </p:spPr>
        <p:txBody>
          <a:bodyPr lIns="54186" tIns="54186" rIns="54186" bIns="54186" anchor="ctr"/>
          <a:lstStyle/>
          <a:p>
            <a:pPr lvl="0" algn="ctr" defTabSz="584200">
              <a:defRPr sz="54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+mj-lt"/>
                <a:ea typeface="+mj-ea"/>
                <a:cs typeface="+mj-cs"/>
                <a:sym typeface="News Gothic MT"/>
              </a:defRPr>
            </a:pPr>
          </a:p>
        </p:txBody>
      </p:sp>
      <p:sp>
        <p:nvSpPr>
          <p:cNvPr id="1017" name="Shape 1017"/>
          <p:cNvSpPr/>
          <p:nvPr/>
        </p:nvSpPr>
        <p:spPr>
          <a:xfrm>
            <a:off x="1776277" y="6646234"/>
            <a:ext cx="1125561" cy="1277100"/>
          </a:xfrm>
          <a:prstGeom prst="rect">
            <a:avLst/>
          </a:prstGeom>
          <a:solidFill>
            <a:srgbClr val="51A7F9">
              <a:alpha val="69293"/>
            </a:srgbClr>
          </a:solidFill>
          <a:ln w="50800">
            <a:solidFill>
              <a:srgbClr val="0433FF">
                <a:alpha val="69293"/>
              </a:srgbClr>
            </a:solidFill>
            <a:miter lim="400000"/>
          </a:ln>
        </p:spPr>
        <p:txBody>
          <a:bodyPr lIns="54186" tIns="54186" rIns="54186" bIns="54186" anchor="ctr"/>
          <a:lstStyle/>
          <a:p>
            <a:pPr lvl="0" algn="ctr" defTabSz="584200">
              <a:defRPr sz="54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+mj-lt"/>
                <a:ea typeface="+mj-ea"/>
                <a:cs typeface="+mj-cs"/>
                <a:sym typeface="News Gothic MT"/>
              </a:defRPr>
            </a:pPr>
          </a:p>
        </p:txBody>
      </p:sp>
      <p:sp>
        <p:nvSpPr>
          <p:cNvPr id="1018" name="Shape 1018"/>
          <p:cNvSpPr/>
          <p:nvPr/>
        </p:nvSpPr>
        <p:spPr>
          <a:xfrm>
            <a:off x="6032782" y="6676686"/>
            <a:ext cx="1047610" cy="1277100"/>
          </a:xfrm>
          <a:prstGeom prst="rect">
            <a:avLst/>
          </a:prstGeom>
          <a:solidFill>
            <a:srgbClr val="51A7F9">
              <a:alpha val="69293"/>
            </a:srgbClr>
          </a:solidFill>
          <a:ln w="50800">
            <a:solidFill>
              <a:srgbClr val="0433FF">
                <a:alpha val="69293"/>
              </a:srgbClr>
            </a:solidFill>
            <a:miter lim="400000"/>
          </a:ln>
        </p:spPr>
        <p:txBody>
          <a:bodyPr lIns="54186" tIns="54186" rIns="54186" bIns="54186" anchor="ctr"/>
          <a:lstStyle/>
          <a:p>
            <a:pPr lvl="0" algn="ctr" defTabSz="584200">
              <a:defRPr sz="54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+mj-lt"/>
                <a:ea typeface="+mj-ea"/>
                <a:cs typeface="+mj-cs"/>
                <a:sym typeface="News Gothic MT"/>
              </a:defRPr>
            </a:pPr>
          </a:p>
        </p:txBody>
      </p:sp>
      <p:sp>
        <p:nvSpPr>
          <p:cNvPr id="1019" name="Shape 1019"/>
          <p:cNvSpPr/>
          <p:nvPr/>
        </p:nvSpPr>
        <p:spPr>
          <a:xfrm>
            <a:off x="2521244" y="8534841"/>
            <a:ext cx="1047610" cy="1277100"/>
          </a:xfrm>
          <a:prstGeom prst="rect">
            <a:avLst/>
          </a:prstGeom>
          <a:solidFill>
            <a:srgbClr val="51A7F9">
              <a:alpha val="69293"/>
            </a:srgbClr>
          </a:solidFill>
          <a:ln w="50800">
            <a:solidFill>
              <a:srgbClr val="0433FF">
                <a:alpha val="69293"/>
              </a:srgbClr>
            </a:solidFill>
            <a:miter lim="400000"/>
          </a:ln>
        </p:spPr>
        <p:txBody>
          <a:bodyPr lIns="54186" tIns="54186" rIns="54186" bIns="54186" anchor="ctr"/>
          <a:lstStyle/>
          <a:p>
            <a:pPr lvl="0" algn="ctr" defTabSz="584200">
              <a:defRPr sz="54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+mj-lt"/>
                <a:ea typeface="+mj-ea"/>
                <a:cs typeface="+mj-cs"/>
                <a:sym typeface="News Gothic MT"/>
              </a:defRPr>
            </a:pPr>
          </a:p>
        </p:txBody>
      </p:sp>
      <p:sp>
        <p:nvSpPr>
          <p:cNvPr id="1020" name="Shape 1020"/>
          <p:cNvSpPr/>
          <p:nvPr/>
        </p:nvSpPr>
        <p:spPr>
          <a:xfrm>
            <a:off x="4860456" y="8588586"/>
            <a:ext cx="1134483" cy="1166343"/>
          </a:xfrm>
          <a:prstGeom prst="rect">
            <a:avLst/>
          </a:prstGeom>
          <a:solidFill>
            <a:srgbClr val="51A7F9">
              <a:alpha val="69293"/>
            </a:srgbClr>
          </a:solidFill>
          <a:ln w="50800">
            <a:solidFill>
              <a:srgbClr val="0433FF">
                <a:alpha val="69293"/>
              </a:srgbClr>
            </a:solidFill>
            <a:miter lim="400000"/>
          </a:ln>
        </p:spPr>
        <p:txBody>
          <a:bodyPr lIns="54186" tIns="54186" rIns="54186" bIns="54186" anchor="ctr"/>
          <a:lstStyle/>
          <a:p>
            <a:pPr lvl="0" algn="ctr" defTabSz="584200">
              <a:defRPr sz="54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+mj-lt"/>
                <a:ea typeface="+mj-ea"/>
                <a:cs typeface="+mj-cs"/>
                <a:sym typeface="News Gothic MT"/>
              </a:defRPr>
            </a:pPr>
          </a:p>
        </p:txBody>
      </p:sp>
    </p:spTree>
  </p:cSld>
  <p:clrMapOvr>
    <a:masterClrMapping/>
  </p:clrMapOvr>
  <p:transition spd="med" advClick="1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Shape 1040"/>
          <p:cNvSpPr/>
          <p:nvPr>
            <p:ph type="title"/>
          </p:nvPr>
        </p:nvSpPr>
        <p:spPr>
          <a:xfrm>
            <a:off x="781190" y="-1"/>
            <a:ext cx="11437905" cy="2207444"/>
          </a:xfrm>
          <a:prstGeom prst="rect">
            <a:avLst/>
          </a:prstGeom>
        </p:spPr>
        <p:txBody>
          <a:bodyPr/>
          <a:lstStyle/>
          <a:p>
            <a:pPr lvl="0">
              <a:defRPr b="0" sz="1800">
                <a:solidFill>
                  <a:srgbClr val="000000"/>
                </a:solidFill>
                <a:uFillTx/>
              </a:defRPr>
            </a:pPr>
            <a:r>
              <a:rPr b="1" sz="5600">
                <a:solidFill>
                  <a:srgbClr val="29708A"/>
                </a:solidFill>
                <a:uFill>
                  <a:solidFill>
                    <a:srgbClr val="29708A"/>
                  </a:solidFill>
                </a:uFill>
              </a:rPr>
              <a:t>Performance of Decision Tree Learning</a:t>
            </a:r>
          </a:p>
        </p:txBody>
      </p:sp>
      <p:sp>
        <p:nvSpPr>
          <p:cNvPr id="1041" name="Shape 1041"/>
          <p:cNvSpPr/>
          <p:nvPr>
            <p:ph type="body" idx="1"/>
          </p:nvPr>
        </p:nvSpPr>
        <p:spPr>
          <a:xfrm>
            <a:off x="783449" y="2293902"/>
            <a:ext cx="11433388" cy="6791396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002E7A"/>
                </a:solidFill>
                <a:uFill>
                  <a:solidFill>
                    <a:srgbClr val="002E7A"/>
                  </a:solidFill>
                </a:uFill>
              </a:rPr>
              <a:t>quality of predictions</a:t>
            </a:r>
            <a:endParaRPr sz="2400">
              <a:solidFill>
                <a:srgbClr val="002E7A"/>
              </a:solidFill>
              <a:uFill>
                <a:solidFill>
                  <a:srgbClr val="002E7A"/>
                </a:solidFill>
              </a:uFill>
            </a:endParaRP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2200">
                <a:solidFill>
                  <a:srgbClr val="0042AA"/>
                </a:solidFill>
                <a:uFill>
                  <a:solidFill>
                    <a:srgbClr val="0042AA"/>
                  </a:solidFill>
                </a:uFill>
              </a:rPr>
              <a:t>predictions for the classification of unknown examples that agree with the correct result are obviously better</a:t>
            </a:r>
            <a:endParaRPr sz="2200">
              <a:solidFill>
                <a:srgbClr val="0042AA"/>
              </a:solidFill>
              <a:uFill>
                <a:solidFill>
                  <a:srgbClr val="0042AA"/>
                </a:solidFill>
              </a:uFill>
            </a:endParaRP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2200">
                <a:solidFill>
                  <a:srgbClr val="0042AA"/>
                </a:solidFill>
                <a:uFill>
                  <a:solidFill>
                    <a:srgbClr val="0042AA"/>
                  </a:solidFill>
                </a:uFill>
              </a:rPr>
              <a:t>can be measured easily after the fact</a:t>
            </a:r>
            <a:endParaRPr sz="2200">
              <a:solidFill>
                <a:srgbClr val="0042AA"/>
              </a:solidFill>
              <a:uFill>
                <a:solidFill>
                  <a:srgbClr val="0042AA"/>
                </a:solidFill>
              </a:uFill>
            </a:endParaRP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2200">
                <a:solidFill>
                  <a:srgbClr val="0042AA"/>
                </a:solidFill>
                <a:uFill>
                  <a:solidFill>
                    <a:srgbClr val="0042AA"/>
                  </a:solidFill>
                </a:uFill>
              </a:rPr>
              <a:t>it can be assessed in advance by splitting the available examples into a training set and a test set</a:t>
            </a:r>
            <a:endParaRPr sz="2200">
              <a:solidFill>
                <a:srgbClr val="0042AA"/>
              </a:solidFill>
              <a:uFill>
                <a:solidFill>
                  <a:srgbClr val="0042AA"/>
                </a:solidFill>
              </a:uFill>
            </a:endParaRPr>
          </a:p>
          <a:p>
            <a:pPr lvl="2">
              <a:defRPr>
                <a:solidFill>
                  <a:srgbClr val="000000"/>
                </a:solidFill>
                <a:uFillTx/>
              </a:defRPr>
            </a:pPr>
            <a:r>
              <a:rPr>
                <a:solidFill>
                  <a:srgbClr val="0056D6"/>
                </a:solidFill>
                <a:uFill>
                  <a:solidFill>
                    <a:srgbClr val="0056D6"/>
                  </a:solidFill>
                </a:uFill>
              </a:rPr>
              <a:t>learn the training set, and assess the performance via the test set</a:t>
            </a:r>
            <a:endParaRPr>
              <a:solidFill>
                <a:srgbClr val="0056D6"/>
              </a:solidFill>
              <a:uFill>
                <a:solidFill>
                  <a:srgbClr val="0056D6"/>
                </a:solidFill>
              </a:uFill>
            </a:endParaRP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002E7A"/>
                </a:solidFill>
                <a:uFill>
                  <a:solidFill>
                    <a:srgbClr val="002E7A"/>
                  </a:solidFill>
                </a:uFill>
              </a:rPr>
              <a:t>size of the tree</a:t>
            </a:r>
            <a:endParaRPr sz="2400">
              <a:solidFill>
                <a:srgbClr val="002E7A"/>
              </a:solidFill>
              <a:uFill>
                <a:solidFill>
                  <a:srgbClr val="002E7A"/>
                </a:solidFill>
              </a:uFill>
            </a:endParaRP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2200">
                <a:solidFill>
                  <a:srgbClr val="0042AA"/>
                </a:solidFill>
                <a:uFill>
                  <a:solidFill>
                    <a:srgbClr val="0042AA"/>
                  </a:solidFill>
                </a:uFill>
              </a:rPr>
              <a:t>a smaller tree (especially depth-wise) is a more concise representation</a:t>
            </a:r>
          </a:p>
        </p:txBody>
      </p:sp>
      <p:sp>
        <p:nvSpPr>
          <p:cNvPr id="1042" name="Shape 1042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b="0" sz="1800">
                <a:solidFill>
                  <a:srgbClr val="000000"/>
                </a:solidFill>
                <a:uFillTx/>
              </a:defRPr>
            </a:pPr>
            <a:fld id="{86CB4B4D-7CA3-9044-876B-883B54F8677D}" type="slidenum">
              <a:rPr b="1" sz="900">
                <a:solidFill>
                  <a:srgbClr val="0048AA"/>
                </a:solidFill>
                <a:uFill>
                  <a:solidFill>
                    <a:srgbClr val="0048AA"/>
                  </a:solidFill>
                </a:uFill>
              </a:rPr>
            </a:fld>
          </a:p>
        </p:txBody>
      </p:sp>
    </p:spTree>
  </p:cSld>
  <p:clrMapOvr>
    <a:masterClrMapping/>
  </p:clrMapOvr>
  <p:transition spd="med" advClick="1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Shape 1044"/>
          <p:cNvSpPr/>
          <p:nvPr>
            <p:ph type="title"/>
          </p:nvPr>
        </p:nvSpPr>
        <p:spPr>
          <a:xfrm>
            <a:off x="781190" y="-1"/>
            <a:ext cx="11437905" cy="2207444"/>
          </a:xfrm>
          <a:prstGeom prst="rect">
            <a:avLst/>
          </a:prstGeom>
        </p:spPr>
        <p:txBody>
          <a:bodyPr/>
          <a:lstStyle/>
          <a:p>
            <a:pPr lvl="0">
              <a:defRPr b="0" sz="1800">
                <a:solidFill>
                  <a:srgbClr val="000000"/>
                </a:solidFill>
                <a:uFillTx/>
              </a:defRPr>
            </a:pPr>
            <a:r>
              <a:rPr b="1" sz="5600">
                <a:solidFill>
                  <a:srgbClr val="29708A"/>
                </a:solidFill>
                <a:uFill>
                  <a:solidFill>
                    <a:srgbClr val="29708A"/>
                  </a:solidFill>
                </a:uFill>
              </a:rPr>
              <a:t>Noise and Over-fitting</a:t>
            </a:r>
          </a:p>
        </p:txBody>
      </p:sp>
      <p:sp>
        <p:nvSpPr>
          <p:cNvPr id="1045" name="Shape 1045"/>
          <p:cNvSpPr/>
          <p:nvPr>
            <p:ph type="body" idx="1"/>
          </p:nvPr>
        </p:nvSpPr>
        <p:spPr>
          <a:xfrm>
            <a:off x="783449" y="2293902"/>
            <a:ext cx="11433388" cy="6791396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002E7A"/>
                </a:solidFill>
                <a:uFill>
                  <a:solidFill>
                    <a:srgbClr val="002E7A"/>
                  </a:solidFill>
                </a:uFill>
              </a:rPr>
              <a:t>the presence of irrelevant attributes (“noise”) may lead to more degrees of freedom in the decision tree</a:t>
            </a:r>
            <a:endParaRPr sz="2400">
              <a:solidFill>
                <a:srgbClr val="002E7A"/>
              </a:solidFill>
              <a:uFill>
                <a:solidFill>
                  <a:srgbClr val="002E7A"/>
                </a:solidFill>
              </a:uFill>
            </a:endParaRP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2200">
                <a:solidFill>
                  <a:srgbClr val="0042AA"/>
                </a:solidFill>
                <a:uFill>
                  <a:solidFill>
                    <a:srgbClr val="0042AA"/>
                  </a:solidFill>
                </a:uFill>
              </a:rPr>
              <a:t>the hypothesis space is unnecessarily large</a:t>
            </a:r>
            <a:endParaRPr sz="2200">
              <a:solidFill>
                <a:srgbClr val="0042AA"/>
              </a:solidFill>
              <a:uFill>
                <a:solidFill>
                  <a:srgbClr val="0042AA"/>
                </a:solidFill>
              </a:uFill>
            </a:endParaRP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002E7A"/>
                </a:solidFill>
                <a:uFill>
                  <a:solidFill>
                    <a:srgbClr val="002E7A"/>
                  </a:solidFill>
                </a:uFill>
              </a:rPr>
              <a:t>overfitting makes use of irrelevant attributes to distinguish between samples that have no meaningful differences</a:t>
            </a:r>
            <a:endParaRPr sz="2400">
              <a:solidFill>
                <a:srgbClr val="002E7A"/>
              </a:solidFill>
              <a:uFill>
                <a:solidFill>
                  <a:srgbClr val="002E7A"/>
                </a:solidFill>
              </a:uFill>
            </a:endParaRP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2200">
                <a:solidFill>
                  <a:srgbClr val="0042AA"/>
                </a:solidFill>
                <a:uFill>
                  <a:solidFill>
                    <a:srgbClr val="0042AA"/>
                  </a:solidFill>
                </a:uFill>
              </a:rPr>
              <a:t>e.g. using the day of the week when rolling dice</a:t>
            </a:r>
            <a:endParaRPr sz="2200">
              <a:solidFill>
                <a:srgbClr val="0042AA"/>
              </a:solidFill>
              <a:uFill>
                <a:solidFill>
                  <a:srgbClr val="0042AA"/>
                </a:solidFill>
              </a:uFill>
            </a:endParaRP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2200">
                <a:solidFill>
                  <a:srgbClr val="0042AA"/>
                </a:solidFill>
                <a:uFill>
                  <a:solidFill>
                    <a:srgbClr val="0042AA"/>
                  </a:solidFill>
                </a:uFill>
              </a:rPr>
              <a:t>over-fitting is a general problem for all learning algorithms</a:t>
            </a:r>
            <a:endParaRPr sz="2200">
              <a:solidFill>
                <a:srgbClr val="0042AA"/>
              </a:solidFill>
              <a:uFill>
                <a:solidFill>
                  <a:srgbClr val="0042AA"/>
                </a:solidFill>
              </a:uFill>
            </a:endParaRP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002E7A"/>
                </a:solidFill>
                <a:uFill>
                  <a:solidFill>
                    <a:srgbClr val="002E7A"/>
                  </a:solidFill>
                </a:uFill>
              </a:rPr>
              <a:t>decision tree pruning identifies attributes that are likely to be irrelevant</a:t>
            </a:r>
            <a:endParaRPr sz="2400">
              <a:solidFill>
                <a:srgbClr val="002E7A"/>
              </a:solidFill>
              <a:uFill>
                <a:solidFill>
                  <a:srgbClr val="002E7A"/>
                </a:solidFill>
              </a:uFill>
            </a:endParaRP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2200">
                <a:solidFill>
                  <a:srgbClr val="0042AA"/>
                </a:solidFill>
                <a:uFill>
                  <a:solidFill>
                    <a:srgbClr val="0042AA"/>
                  </a:solidFill>
                </a:uFill>
              </a:rPr>
              <a:t>very low information gain</a:t>
            </a:r>
            <a:endParaRPr sz="2200">
              <a:solidFill>
                <a:srgbClr val="0042AA"/>
              </a:solidFill>
              <a:uFill>
                <a:solidFill>
                  <a:srgbClr val="0042AA"/>
                </a:solidFill>
              </a:uFill>
            </a:endParaRP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002E7A"/>
                </a:solidFill>
                <a:uFill>
                  <a:solidFill>
                    <a:srgbClr val="002E7A"/>
                  </a:solidFill>
                </a:uFill>
              </a:rPr>
              <a:t>cross-validation splits the sample data in different training and test sets</a:t>
            </a:r>
            <a:endParaRPr sz="2400">
              <a:solidFill>
                <a:srgbClr val="002E7A"/>
              </a:solidFill>
              <a:uFill>
                <a:solidFill>
                  <a:srgbClr val="002E7A"/>
                </a:solidFill>
              </a:uFill>
            </a:endParaRP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2200">
                <a:solidFill>
                  <a:srgbClr val="0042AA"/>
                </a:solidFill>
                <a:uFill>
                  <a:solidFill>
                    <a:srgbClr val="0042AA"/>
                  </a:solidFill>
                </a:uFill>
              </a:rPr>
              <a:t>results are averaged</a:t>
            </a:r>
          </a:p>
        </p:txBody>
      </p:sp>
      <p:sp>
        <p:nvSpPr>
          <p:cNvPr id="1046" name="Shape 1046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b="0" sz="1800">
                <a:solidFill>
                  <a:srgbClr val="000000"/>
                </a:solidFill>
                <a:uFillTx/>
              </a:defRPr>
            </a:pPr>
            <a:fld id="{86CB4B4D-7CA3-9044-876B-883B54F8677D}" type="slidenum">
              <a:rPr b="1" sz="900">
                <a:solidFill>
                  <a:srgbClr val="0048AA"/>
                </a:solidFill>
                <a:uFill>
                  <a:solidFill>
                    <a:srgbClr val="0048AA"/>
                  </a:solidFill>
                </a:uFill>
              </a:rPr>
            </a:fld>
          </a:p>
        </p:txBody>
      </p:sp>
    </p:spTree>
  </p:cSld>
  <p:clrMapOvr>
    <a:masterClrMapping/>
  </p:clrMapOvr>
  <p:transition spd="med" advClick="1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Shape 1048"/>
          <p:cNvSpPr/>
          <p:nvPr>
            <p:ph type="title"/>
          </p:nvPr>
        </p:nvSpPr>
        <p:spPr>
          <a:xfrm>
            <a:off x="781190" y="-1"/>
            <a:ext cx="11437905" cy="2207444"/>
          </a:xfrm>
          <a:prstGeom prst="rect">
            <a:avLst/>
          </a:prstGeom>
        </p:spPr>
        <p:txBody>
          <a:bodyPr/>
          <a:lstStyle/>
          <a:p>
            <a:pPr lvl="0">
              <a:defRPr b="0" sz="1800">
                <a:solidFill>
                  <a:srgbClr val="000000"/>
                </a:solidFill>
                <a:uFillTx/>
              </a:defRPr>
            </a:pPr>
            <a:r>
              <a:rPr b="1" sz="5600">
                <a:solidFill>
                  <a:srgbClr val="29708A"/>
                </a:solidFill>
                <a:uFill>
                  <a:solidFill>
                    <a:srgbClr val="29708A"/>
                  </a:solidFill>
                </a:uFill>
              </a:rPr>
              <a:t>Ensemble Learning</a:t>
            </a:r>
          </a:p>
        </p:txBody>
      </p:sp>
      <p:sp>
        <p:nvSpPr>
          <p:cNvPr id="1049" name="Shape 104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002E7A"/>
                </a:solidFill>
                <a:uFill>
                  <a:solidFill>
                    <a:srgbClr val="002E7A"/>
                  </a:solidFill>
                </a:uFill>
              </a:rPr>
              <a:t>multiple hypotheses (an </a:t>
            </a:r>
            <a:r>
              <a:rPr sz="2400">
                <a:solidFill>
                  <a:srgbClr val="002E7A"/>
                </a:solidFill>
                <a:uFill>
                  <a:solidFill>
                    <a:srgbClr val="002E7A"/>
                  </a:solidFill>
                </a:uFill>
              </a:rPr>
              <a:t>ensemble</a:t>
            </a:r>
            <a:r>
              <a:rPr sz="2400">
                <a:solidFill>
                  <a:srgbClr val="002E7A"/>
                </a:solidFill>
                <a:uFill>
                  <a:solidFill>
                    <a:srgbClr val="002E7A"/>
                  </a:solidFill>
                </a:uFill>
              </a:rPr>
              <a:t>) are generated, and their predictions combined</a:t>
            </a:r>
            <a:endParaRPr sz="2400">
              <a:solidFill>
                <a:srgbClr val="002E7A"/>
              </a:solidFill>
              <a:uFill>
                <a:solidFill>
                  <a:srgbClr val="002E7A"/>
                </a:solidFill>
              </a:uFill>
            </a:endParaRP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2200">
                <a:solidFill>
                  <a:srgbClr val="0042AA"/>
                </a:solidFill>
                <a:uFill>
                  <a:solidFill>
                    <a:srgbClr val="0042AA"/>
                  </a:solidFill>
                </a:uFill>
              </a:rPr>
              <a:t>by using multiple hypotheses, the likelihood for misclassification is hopefully lower</a:t>
            </a:r>
            <a:endParaRPr sz="2200">
              <a:solidFill>
                <a:srgbClr val="0042AA"/>
              </a:solidFill>
              <a:uFill>
                <a:solidFill>
                  <a:srgbClr val="0042AA"/>
                </a:solidFill>
              </a:uFill>
            </a:endParaRP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2200">
                <a:solidFill>
                  <a:srgbClr val="0042AA"/>
                </a:solidFill>
                <a:uFill>
                  <a:solidFill>
                    <a:srgbClr val="0042AA"/>
                  </a:solidFill>
                </a:uFill>
              </a:rPr>
              <a:t>also enlarges the hypothesis space</a:t>
            </a:r>
            <a:endParaRPr sz="2200">
              <a:solidFill>
                <a:srgbClr val="0042AA"/>
              </a:solidFill>
              <a:uFill>
                <a:solidFill>
                  <a:srgbClr val="0042AA"/>
                </a:solidFill>
              </a:uFill>
            </a:endParaRP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002E7A"/>
                </a:solidFill>
                <a:uFill>
                  <a:solidFill>
                    <a:srgbClr val="002E7A"/>
                  </a:solidFill>
                </a:uFill>
              </a:rPr>
              <a:t>boosting is a frequently used ensemble method</a:t>
            </a:r>
            <a:endParaRPr sz="2400">
              <a:solidFill>
                <a:srgbClr val="002E7A"/>
              </a:solidFill>
              <a:uFill>
                <a:solidFill>
                  <a:srgbClr val="002E7A"/>
                </a:solidFill>
              </a:uFill>
            </a:endParaRP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2200">
                <a:solidFill>
                  <a:srgbClr val="0042AA"/>
                </a:solidFill>
                <a:uFill>
                  <a:solidFill>
                    <a:srgbClr val="0042AA"/>
                  </a:solidFill>
                </a:uFill>
              </a:rPr>
              <a:t>each example in the training set has a weight associated</a:t>
            </a:r>
            <a:endParaRPr sz="2200">
              <a:solidFill>
                <a:srgbClr val="0042AA"/>
              </a:solidFill>
              <a:uFill>
                <a:solidFill>
                  <a:srgbClr val="0042AA"/>
                </a:solidFill>
              </a:uFill>
            </a:endParaRP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2200">
                <a:solidFill>
                  <a:srgbClr val="0042AA"/>
                </a:solidFill>
                <a:uFill>
                  <a:solidFill>
                    <a:srgbClr val="0042AA"/>
                  </a:solidFill>
                </a:uFill>
              </a:rPr>
              <a:t>the weights of incorrectly classified examples are increased, and a new hypothesis is generated from this new weighted training set</a:t>
            </a:r>
            <a:endParaRPr sz="2200">
              <a:solidFill>
                <a:srgbClr val="0042AA"/>
              </a:solidFill>
              <a:uFill>
                <a:solidFill>
                  <a:srgbClr val="0042AA"/>
                </a:solidFill>
              </a:uFill>
            </a:endParaRP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2200">
                <a:solidFill>
                  <a:srgbClr val="0042AA"/>
                </a:solidFill>
                <a:uFill>
                  <a:solidFill>
                    <a:srgbClr val="0042AA"/>
                  </a:solidFill>
                </a:uFill>
              </a:rPr>
              <a:t>the final hypothesis is a weighted-majority combination of all the generated hypotheses</a:t>
            </a:r>
          </a:p>
        </p:txBody>
      </p:sp>
      <p:sp>
        <p:nvSpPr>
          <p:cNvPr id="1050" name="Shape 1050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b="0" sz="1800">
                <a:solidFill>
                  <a:srgbClr val="000000"/>
                </a:solidFill>
                <a:uFillTx/>
              </a:defRPr>
            </a:pPr>
            <a:fld id="{86CB4B4D-7CA3-9044-876B-883B54F8677D}" type="slidenum">
              <a:rPr b="1" sz="900">
                <a:solidFill>
                  <a:srgbClr val="0048AA"/>
                </a:solidFill>
                <a:uFill>
                  <a:solidFill>
                    <a:srgbClr val="0048AA"/>
                  </a:solidFill>
                </a:uFill>
              </a:rPr>
            </a:fld>
          </a:p>
        </p:txBody>
      </p:sp>
    </p:spTree>
  </p:cSld>
  <p:clrMapOvr>
    <a:masterClrMapping/>
  </p:clrMapOvr>
  <p:transition spd="med" advClick="1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Shape 1052"/>
          <p:cNvSpPr/>
          <p:nvPr>
            <p:ph type="title"/>
          </p:nvPr>
        </p:nvSpPr>
        <p:spPr>
          <a:xfrm>
            <a:off x="1881487" y="-1"/>
            <a:ext cx="9241827" cy="4620611"/>
          </a:xfrm>
          <a:prstGeom prst="rect">
            <a:avLst/>
          </a:prstGeom>
        </p:spPr>
        <p:txBody>
          <a:bodyPr/>
          <a:lstStyle/>
          <a:p>
            <a:pPr lvl="0">
              <a:defRPr b="0" sz="1800">
                <a:solidFill>
                  <a:srgbClr val="000000"/>
                </a:solidFill>
                <a:uFillTx/>
              </a:defRPr>
            </a:pPr>
            <a:r>
              <a:rPr b="1" sz="5600">
                <a:solidFill>
                  <a:srgbClr val="368FAF"/>
                </a:solidFill>
                <a:uFill>
                  <a:solidFill>
                    <a:srgbClr val="368FAF"/>
                  </a:solidFill>
                </a:uFill>
              </a:rPr>
              <a:t>Computational Learning Theory (COLT)</a:t>
            </a:r>
          </a:p>
        </p:txBody>
      </p:sp>
      <p:sp>
        <p:nvSpPr>
          <p:cNvPr id="1053" name="Shape 105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1A0A53"/>
                </a:solidFill>
                <a:uFill>
                  <a:solidFill>
                    <a:srgbClr val="1A0A53"/>
                  </a:solidFill>
                </a:uFill>
              </a:rPr>
              <a:t>Background</a:t>
            </a:r>
            <a:endParaRPr sz="2400">
              <a:solidFill>
                <a:srgbClr val="1A0A53"/>
              </a:solidFill>
              <a:uFill>
                <a:solidFill>
                  <a:srgbClr val="1A0A53"/>
                </a:solidFill>
              </a:uFill>
            </a:endParaRP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1A0A53"/>
                </a:solidFill>
                <a:uFill>
                  <a:solidFill>
                    <a:srgbClr val="1A0A53"/>
                  </a:solidFill>
                </a:uFill>
              </a:rPr>
              <a:t>PAC Learning</a:t>
            </a:r>
          </a:p>
        </p:txBody>
      </p:sp>
      <p:sp>
        <p:nvSpPr>
          <p:cNvPr id="1054" name="Shape 1054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b="0" sz="1800">
                <a:solidFill>
                  <a:srgbClr val="000000"/>
                </a:solidFill>
                <a:uFillTx/>
              </a:defRPr>
            </a:pPr>
            <a:fld id="{86CB4B4D-7CA3-9044-876B-883B54F8677D}" type="slidenum">
              <a:rPr b="1" sz="900">
                <a:solidFill>
                  <a:srgbClr val="0048AA"/>
                </a:solidFill>
                <a:uFill>
                  <a:solidFill>
                    <a:srgbClr val="0048AA"/>
                  </a:solidFill>
                </a:uFill>
              </a:rPr>
            </a:fld>
          </a:p>
        </p:txBody>
      </p:sp>
      <p:grpSp>
        <p:nvGrpSpPr>
          <p:cNvPr id="1057" name="Group 1057"/>
          <p:cNvGrpSpPr/>
          <p:nvPr/>
        </p:nvGrpSpPr>
        <p:grpSpPr>
          <a:xfrm>
            <a:off x="6141155" y="2582897"/>
            <a:ext cx="6719148" cy="5382544"/>
            <a:chOff x="0" y="0"/>
            <a:chExt cx="6719146" cy="5382542"/>
          </a:xfrm>
        </p:grpSpPr>
        <p:pic>
          <p:nvPicPr>
            <p:cNvPr id="1055" name="droppedImage.png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3142826" y="0"/>
              <a:ext cx="3540197" cy="5382543"/>
            </a:xfrm>
            <a:prstGeom prst="rect">
              <a:avLst/>
            </a:prstGeom>
            <a:ln w="12700" cap="flat">
              <a:noFill/>
              <a:round/>
            </a:ln>
            <a:effectLst/>
          </p:spPr>
        </p:pic>
        <p:sp>
          <p:nvSpPr>
            <p:cNvPr id="1056" name="Shape 1056"/>
            <p:cNvSpPr/>
            <p:nvPr/>
          </p:nvSpPr>
          <p:spPr>
            <a:xfrm>
              <a:off x="0" y="4732302"/>
              <a:ext cx="6719147" cy="6163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4186" tIns="54186" rIns="54186" bIns="54186" numCol="1" anchor="t">
              <a:spAutoFit/>
            </a:bodyPr>
            <a:lstStyle>
              <a:lvl1pPr>
                <a:defRPr u="sng">
                  <a:uFill>
                    <a:solidFill/>
                  </a:uFill>
                  <a:latin typeface="+mj-lt"/>
                  <a:ea typeface="+mj-ea"/>
                  <a:cs typeface="+mj-cs"/>
                  <a:sym typeface="News Gothic MT"/>
                  <a:hlinkClick r:id="rId3" invalidUrl="" action="" tgtFrame="" tooltip="" history="1" highlightClick="0" endSnd="0"/>
                </a:defRPr>
              </a:lvl1pPr>
            </a:lstStyle>
            <a:p>
              <a:pPr lvl="0">
                <a:defRPr sz="1800" u="none">
                  <a:uFillTx/>
                </a:defRPr>
              </a:pPr>
              <a:r>
                <a:rPr sz="1600" u="sng">
                  <a:uFill>
                    <a:solidFill/>
                  </a:uFill>
                  <a:hlinkClick r:id="rId3" invalidUrl="" action="" tgtFrame="" tooltip="" history="1" highlightClick="0" endSnd="0"/>
                </a:rPr>
                <a:t>http://onionesquereality.files.wordpress.com/2013/08/valiant-probably_approximately_correct.jpg?w=196&amp;h=300</a:t>
              </a:r>
            </a:p>
          </p:txBody>
        </p:sp>
      </p:grpSp>
    </p:spTree>
  </p:cSld>
  <p:clrMapOvr>
    <a:masterClrMapping/>
  </p:clrMapOvr>
  <p:transition spd="med" advClick="1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Shape 1059"/>
          <p:cNvSpPr/>
          <p:nvPr>
            <p:ph type="title"/>
          </p:nvPr>
        </p:nvSpPr>
        <p:spPr>
          <a:xfrm>
            <a:off x="781190" y="-1"/>
            <a:ext cx="11437905" cy="2207444"/>
          </a:xfrm>
          <a:prstGeom prst="rect">
            <a:avLst/>
          </a:prstGeom>
        </p:spPr>
        <p:txBody>
          <a:bodyPr/>
          <a:lstStyle/>
          <a:p>
            <a:pPr lvl="0">
              <a:defRPr b="0" sz="1800">
                <a:solidFill>
                  <a:srgbClr val="000000"/>
                </a:solidFill>
                <a:uFillTx/>
              </a:defRPr>
            </a:pPr>
            <a:r>
              <a:rPr b="1" sz="5600">
                <a:solidFill>
                  <a:srgbClr val="29708A"/>
                </a:solidFill>
                <a:uFill>
                  <a:solidFill>
                    <a:srgbClr val="29708A"/>
                  </a:solidFill>
                </a:uFill>
              </a:rPr>
              <a:t>Computational Learning Theory</a:t>
            </a:r>
          </a:p>
        </p:txBody>
      </p:sp>
      <p:sp>
        <p:nvSpPr>
          <p:cNvPr id="1060" name="Shape 1060"/>
          <p:cNvSpPr/>
          <p:nvPr>
            <p:ph type="body" idx="1"/>
          </p:nvPr>
        </p:nvSpPr>
        <p:spPr>
          <a:xfrm>
            <a:off x="783449" y="2293902"/>
            <a:ext cx="11433388" cy="6791396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002E7A"/>
                </a:solidFill>
                <a:uFill>
                  <a:solidFill>
                    <a:srgbClr val="002E7A"/>
                  </a:solidFill>
                </a:uFill>
              </a:rPr>
              <a:t>relies on methods and techniques from theoretical computer science, statistics, and AI</a:t>
            </a:r>
            <a:endParaRPr sz="2400">
              <a:solidFill>
                <a:srgbClr val="002E7A"/>
              </a:solidFill>
              <a:uFill>
                <a:solidFill>
                  <a:srgbClr val="002E7A"/>
                </a:solidFill>
              </a:uFill>
            </a:endParaRP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002E7A"/>
                </a:solidFill>
                <a:uFill>
                  <a:solidFill>
                    <a:srgbClr val="002E7A"/>
                  </a:solidFill>
                </a:uFill>
              </a:rPr>
              <a:t>used for the formal analysis of learning algorithms</a:t>
            </a:r>
            <a:endParaRPr sz="2400">
              <a:solidFill>
                <a:srgbClr val="002E7A"/>
              </a:solidFill>
              <a:uFill>
                <a:solidFill>
                  <a:srgbClr val="002E7A"/>
                </a:solidFill>
              </a:uFill>
            </a:endParaRP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002E7A"/>
                </a:solidFill>
                <a:uFill>
                  <a:solidFill>
                    <a:srgbClr val="002E7A"/>
                  </a:solidFill>
                </a:uFill>
              </a:rPr>
              <a:t>basic principles</a:t>
            </a:r>
            <a:endParaRPr sz="2400">
              <a:solidFill>
                <a:srgbClr val="002E7A"/>
              </a:solidFill>
              <a:uFill>
                <a:solidFill>
                  <a:srgbClr val="002E7A"/>
                </a:solidFill>
              </a:uFill>
            </a:endParaRP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2200">
                <a:solidFill>
                  <a:srgbClr val="0042AA"/>
                </a:solidFill>
                <a:uFill>
                  <a:solidFill>
                    <a:srgbClr val="0042AA"/>
                  </a:solidFill>
                </a:uFill>
              </a:rPr>
              <a:t>a hypothesis is seriously wrong</a:t>
            </a:r>
            <a:endParaRPr sz="2200">
              <a:solidFill>
                <a:srgbClr val="0042AA"/>
              </a:solidFill>
              <a:uFill>
                <a:solidFill>
                  <a:srgbClr val="0042AA"/>
                </a:solidFill>
              </a:uFill>
            </a:endParaRPr>
          </a:p>
          <a:p>
            <a:pPr lvl="2">
              <a:defRPr>
                <a:solidFill>
                  <a:srgbClr val="000000"/>
                </a:solidFill>
                <a:uFillTx/>
              </a:defRPr>
            </a:pPr>
            <a:r>
              <a:rPr>
                <a:solidFill>
                  <a:srgbClr val="0056D6"/>
                </a:solidFill>
                <a:uFill>
                  <a:solidFill>
                    <a:srgbClr val="0056D6"/>
                  </a:solidFill>
                </a:uFill>
              </a:rPr>
              <a:t>it will most likely generate a false prediction even for small numbers of examples</a:t>
            </a:r>
            <a:endParaRPr>
              <a:solidFill>
                <a:srgbClr val="0056D6"/>
              </a:solidFill>
              <a:uFill>
                <a:solidFill>
                  <a:srgbClr val="0056D6"/>
                </a:solidFill>
              </a:uFill>
            </a:endParaRP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2200">
                <a:solidFill>
                  <a:srgbClr val="0042AA"/>
                </a:solidFill>
                <a:uFill>
                  <a:solidFill>
                    <a:srgbClr val="0042AA"/>
                  </a:solidFill>
                </a:uFill>
              </a:rPr>
              <a:t>hypothesis is consistent with a large number of examples</a:t>
            </a:r>
            <a:endParaRPr sz="2200">
              <a:solidFill>
                <a:srgbClr val="0042AA"/>
              </a:solidFill>
              <a:uFill>
                <a:solidFill>
                  <a:srgbClr val="0042AA"/>
                </a:solidFill>
              </a:uFill>
            </a:endParaRPr>
          </a:p>
          <a:p>
            <a:pPr lvl="2">
              <a:defRPr>
                <a:solidFill>
                  <a:srgbClr val="000000"/>
                </a:solidFill>
                <a:uFillTx/>
              </a:defRPr>
            </a:pPr>
            <a:r>
              <a:rPr>
                <a:solidFill>
                  <a:srgbClr val="0056D6"/>
                </a:solidFill>
                <a:uFill>
                  <a:solidFill>
                    <a:srgbClr val="0056D6"/>
                  </a:solidFill>
                </a:uFill>
              </a:rPr>
              <a:t>most likely it is quite good, or </a:t>
            </a:r>
            <a:r>
              <a:rPr i="1">
                <a:solidFill>
                  <a:srgbClr val="0056D6"/>
                </a:solidFill>
                <a:uFill>
                  <a:solidFill>
                    <a:srgbClr val="0056D6"/>
                  </a:solidFill>
                </a:uFill>
              </a:rPr>
              <a:t>probably approximately correct</a:t>
            </a:r>
          </a:p>
        </p:txBody>
      </p:sp>
      <p:sp>
        <p:nvSpPr>
          <p:cNvPr id="1061" name="Shape 1061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b="0" sz="1800">
                <a:solidFill>
                  <a:srgbClr val="000000"/>
                </a:solidFill>
                <a:uFillTx/>
              </a:defRPr>
            </a:pPr>
            <a:fld id="{86CB4B4D-7CA3-9044-876B-883B54F8677D}" type="slidenum">
              <a:rPr b="1" sz="900">
                <a:solidFill>
                  <a:srgbClr val="0048AA"/>
                </a:solidFill>
                <a:uFill>
                  <a:solidFill>
                    <a:srgbClr val="0048AA"/>
                  </a:solidFill>
                </a:uFill>
              </a:rPr>
            </a:fld>
          </a:p>
        </p:txBody>
      </p:sp>
    </p:spTree>
  </p:cSld>
  <p:clrMapOvr>
    <a:masterClrMapping/>
  </p:clrMapOvr>
  <p:transition spd="med" advClick="1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Shape 1063"/>
          <p:cNvSpPr/>
          <p:nvPr>
            <p:ph type="title"/>
          </p:nvPr>
        </p:nvSpPr>
        <p:spPr>
          <a:xfrm>
            <a:off x="781190" y="-1"/>
            <a:ext cx="11437905" cy="2207444"/>
          </a:xfrm>
          <a:prstGeom prst="rect">
            <a:avLst/>
          </a:prstGeom>
        </p:spPr>
        <p:txBody>
          <a:bodyPr/>
          <a:lstStyle/>
          <a:p>
            <a:pPr lvl="0">
              <a:defRPr b="0" sz="1800">
                <a:solidFill>
                  <a:srgbClr val="000000"/>
                </a:solidFill>
                <a:uFillTx/>
              </a:defRPr>
            </a:pPr>
            <a:r>
              <a:rPr b="1" sz="5600">
                <a:solidFill>
                  <a:srgbClr val="29708A"/>
                </a:solidFill>
                <a:uFill>
                  <a:solidFill>
                    <a:srgbClr val="29708A"/>
                  </a:solidFill>
                </a:uFill>
              </a:rPr>
              <a:t>Probably Approximately Correct (PAC) Learning</a:t>
            </a:r>
          </a:p>
        </p:txBody>
      </p:sp>
      <p:sp>
        <p:nvSpPr>
          <p:cNvPr id="1064" name="Shape 1064"/>
          <p:cNvSpPr/>
          <p:nvPr>
            <p:ph type="body" idx="1"/>
          </p:nvPr>
        </p:nvSpPr>
        <p:spPr>
          <a:xfrm>
            <a:off x="783449" y="2293902"/>
            <a:ext cx="11433388" cy="6791396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002E7A"/>
                </a:solidFill>
                <a:uFill>
                  <a:solidFill>
                    <a:srgbClr val="002E7A"/>
                  </a:solidFill>
                </a:uFill>
              </a:rPr>
              <a:t>approximately correct hypothesis </a:t>
            </a:r>
            <a:endParaRPr sz="2400">
              <a:solidFill>
                <a:srgbClr val="002E7A"/>
              </a:solidFill>
              <a:uFill>
                <a:solidFill>
                  <a:srgbClr val="002E7A"/>
                </a:solidFill>
              </a:uFill>
            </a:endParaRP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2200">
                <a:solidFill>
                  <a:srgbClr val="0042AA"/>
                </a:solidFill>
                <a:uFill>
                  <a:solidFill>
                    <a:srgbClr val="0042AA"/>
                  </a:solidFill>
                </a:uFill>
              </a:rPr>
              <a:t>its error lies within a small constant of the true result</a:t>
            </a:r>
            <a:endParaRPr sz="2200">
              <a:solidFill>
                <a:srgbClr val="0042AA"/>
              </a:solidFill>
              <a:uFill>
                <a:solidFill>
                  <a:srgbClr val="0042AA"/>
                </a:solidFill>
              </a:uFill>
            </a:endParaRP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2200">
                <a:solidFill>
                  <a:srgbClr val="0042AA"/>
                </a:solidFill>
                <a:uFill>
                  <a:solidFill>
                    <a:srgbClr val="0042AA"/>
                  </a:solidFill>
                </a:uFill>
              </a:rPr>
              <a:t>by testing a sufficient number of examples, one can see if a hypothesis has a high probability of being approximately correct</a:t>
            </a:r>
            <a:endParaRPr sz="2200">
              <a:solidFill>
                <a:srgbClr val="0042AA"/>
              </a:solidFill>
              <a:uFill>
                <a:solidFill>
                  <a:srgbClr val="0042AA"/>
                </a:solidFill>
              </a:uFill>
            </a:endParaRP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002E7A"/>
                </a:solidFill>
                <a:uFill>
                  <a:solidFill>
                    <a:srgbClr val="002E7A"/>
                  </a:solidFill>
                </a:uFill>
              </a:rPr>
              <a:t>stationary assumption</a:t>
            </a:r>
            <a:r>
              <a:rPr sz="2400">
                <a:solidFill>
                  <a:srgbClr val="002E7A"/>
                </a:solidFill>
                <a:uFill>
                  <a:solidFill>
                    <a:srgbClr val="002E7A"/>
                  </a:solidFill>
                </a:uFill>
              </a:rPr>
              <a:t> </a:t>
            </a:r>
            <a:endParaRPr sz="2400">
              <a:solidFill>
                <a:srgbClr val="002E7A"/>
              </a:solidFill>
              <a:uFill>
                <a:solidFill>
                  <a:srgbClr val="002E7A"/>
                </a:solidFill>
              </a:uFill>
            </a:endParaRP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2200">
                <a:solidFill>
                  <a:srgbClr val="0042AA"/>
                </a:solidFill>
                <a:uFill>
                  <a:solidFill>
                    <a:srgbClr val="0042AA"/>
                  </a:solidFill>
                </a:uFill>
              </a:rPr>
              <a:t>training and test sets follow the same probability distribution</a:t>
            </a:r>
            <a:endParaRPr sz="2200">
              <a:solidFill>
                <a:srgbClr val="0042AA"/>
              </a:solidFill>
              <a:uFill>
                <a:solidFill>
                  <a:srgbClr val="0042AA"/>
                </a:solidFill>
              </a:uFill>
            </a:endParaRP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2200">
                <a:solidFill>
                  <a:srgbClr val="0042AA"/>
                </a:solidFill>
                <a:uFill>
                  <a:solidFill>
                    <a:srgbClr val="0042AA"/>
                  </a:solidFill>
                </a:uFill>
              </a:rPr>
              <a:t>there is a connection between the past (known) and the future (unknown)</a:t>
            </a:r>
            <a:endParaRPr sz="2200">
              <a:solidFill>
                <a:srgbClr val="0042AA"/>
              </a:solidFill>
              <a:uFill>
                <a:solidFill>
                  <a:srgbClr val="0042AA"/>
                </a:solidFill>
              </a:uFill>
            </a:endParaRP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2200">
                <a:solidFill>
                  <a:srgbClr val="0042AA"/>
                </a:solidFill>
                <a:uFill>
                  <a:solidFill>
                    <a:srgbClr val="0042AA"/>
                  </a:solidFill>
                </a:uFill>
              </a:rPr>
              <a:t>a selection of non-representative examples will not result in good learning</a:t>
            </a:r>
          </a:p>
        </p:txBody>
      </p:sp>
      <p:sp>
        <p:nvSpPr>
          <p:cNvPr id="1065" name="Shape 1065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b="0" sz="1800">
                <a:solidFill>
                  <a:srgbClr val="000000"/>
                </a:solidFill>
                <a:uFillTx/>
              </a:defRPr>
            </a:pPr>
            <a:fld id="{86CB4B4D-7CA3-9044-876B-883B54F8677D}" type="slidenum">
              <a:rPr b="1" sz="900">
                <a:solidFill>
                  <a:srgbClr val="0048AA"/>
                </a:solidFill>
                <a:uFill>
                  <a:solidFill>
                    <a:srgbClr val="0048AA"/>
                  </a:solidFill>
                </a:uFill>
              </a:rPr>
            </a:fld>
          </a:p>
        </p:txBody>
      </p:sp>
    </p:spTree>
  </p:cSld>
  <p:clrMapOvr>
    <a:masterClrMapping/>
  </p:clrMapOvr>
  <p:transition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/>
          <p:nvPr>
            <p:ph type="title"/>
          </p:nvPr>
        </p:nvSpPr>
        <p:spPr>
          <a:xfrm>
            <a:off x="781190" y="-1"/>
            <a:ext cx="11437905" cy="2207444"/>
          </a:xfrm>
          <a:prstGeom prst="rect">
            <a:avLst/>
          </a:prstGeom>
        </p:spPr>
        <p:txBody>
          <a:bodyPr/>
          <a:lstStyle/>
          <a:p>
            <a:pPr lvl="0">
              <a:defRPr b="0" sz="1800">
                <a:solidFill>
                  <a:srgbClr val="000000"/>
                </a:solidFill>
                <a:uFillTx/>
              </a:defRPr>
            </a:pPr>
            <a:r>
              <a:rPr b="1" sz="5600">
                <a:solidFill>
                  <a:srgbClr val="29708A"/>
                </a:solidFill>
                <a:uFill>
                  <a:solidFill>
                    <a:srgbClr val="29708A"/>
                  </a:solidFill>
                </a:uFill>
              </a:rPr>
              <a:t>Motivation</a:t>
            </a:r>
          </a:p>
        </p:txBody>
      </p:sp>
      <p:sp>
        <p:nvSpPr>
          <p:cNvPr id="93" name="Shape 93"/>
          <p:cNvSpPr/>
          <p:nvPr>
            <p:ph type="body" idx="1"/>
          </p:nvPr>
        </p:nvSpPr>
        <p:spPr>
          <a:xfrm>
            <a:off x="783449" y="2293902"/>
            <a:ext cx="11433388" cy="6791396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002E7A"/>
                </a:solidFill>
                <a:uFill>
                  <a:solidFill>
                    <a:srgbClr val="002E7A"/>
                  </a:solidFill>
                </a:uFill>
              </a:rPr>
              <a:t>learning is important for agents</a:t>
            </a:r>
            <a:endParaRPr sz="2400">
              <a:solidFill>
                <a:srgbClr val="002E7A"/>
              </a:solidFill>
              <a:uFill>
                <a:solidFill>
                  <a:srgbClr val="002E7A"/>
                </a:solidFill>
              </a:uFill>
            </a:endParaRP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2200">
                <a:solidFill>
                  <a:srgbClr val="0042AA"/>
                </a:solidFill>
                <a:uFill>
                  <a:solidFill>
                    <a:srgbClr val="0042AA"/>
                  </a:solidFill>
                </a:uFill>
              </a:rPr>
              <a:t>unknown environments</a:t>
            </a:r>
            <a:endParaRPr sz="2200">
              <a:solidFill>
                <a:srgbClr val="0042AA"/>
              </a:solidFill>
              <a:uFill>
                <a:solidFill>
                  <a:srgbClr val="0042AA"/>
                </a:solidFill>
              </a:uFill>
            </a:endParaRP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2200">
                <a:solidFill>
                  <a:srgbClr val="0042AA"/>
                </a:solidFill>
                <a:uFill>
                  <a:solidFill>
                    <a:srgbClr val="0042AA"/>
                  </a:solidFill>
                </a:uFill>
              </a:rPr>
              <a:t>changes</a:t>
            </a:r>
            <a:endParaRPr sz="2200">
              <a:solidFill>
                <a:srgbClr val="0042AA"/>
              </a:solidFill>
              <a:uFill>
                <a:solidFill>
                  <a:srgbClr val="0042AA"/>
                </a:solidFill>
              </a:uFill>
            </a:endParaRP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2200">
                <a:solidFill>
                  <a:srgbClr val="0042AA"/>
                </a:solidFill>
                <a:uFill>
                  <a:solidFill>
                    <a:srgbClr val="0042AA"/>
                  </a:solidFill>
                </a:uFill>
              </a:rPr>
              <a:t>performance improvement</a:t>
            </a:r>
            <a:endParaRPr sz="2200">
              <a:solidFill>
                <a:srgbClr val="0042AA"/>
              </a:solidFill>
              <a:uFill>
                <a:solidFill>
                  <a:srgbClr val="0042AA"/>
                </a:solidFill>
              </a:uFill>
            </a:endParaRP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002E7A"/>
                </a:solidFill>
                <a:uFill>
                  <a:solidFill>
                    <a:srgbClr val="002E7A"/>
                  </a:solidFill>
                </a:uFill>
              </a:rPr>
              <a:t>the capability to learn is essential for the autonomy of an agent</a:t>
            </a:r>
            <a:endParaRPr sz="2400">
              <a:solidFill>
                <a:srgbClr val="002E7A"/>
              </a:solidFill>
              <a:uFill>
                <a:solidFill>
                  <a:srgbClr val="002E7A"/>
                </a:solidFill>
              </a:uFill>
            </a:endParaRP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2200">
                <a:solidFill>
                  <a:srgbClr val="0042AA"/>
                </a:solidFill>
                <a:uFill>
                  <a:solidFill>
                    <a:srgbClr val="0042AA"/>
                  </a:solidFill>
                </a:uFill>
              </a:rPr>
              <a:t>flexible decision making</a:t>
            </a:r>
            <a:endParaRPr sz="2200">
              <a:solidFill>
                <a:srgbClr val="0042AA"/>
              </a:solidFill>
              <a:uFill>
                <a:solidFill>
                  <a:srgbClr val="0042AA"/>
                </a:solidFill>
              </a:uFill>
            </a:endParaRP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002E7A"/>
                </a:solidFill>
                <a:uFill>
                  <a:solidFill>
                    <a:srgbClr val="002E7A"/>
                  </a:solidFill>
                </a:uFill>
              </a:rPr>
              <a:t>learning vs. knowledge transfer</a:t>
            </a:r>
            <a:endParaRPr sz="2400">
              <a:solidFill>
                <a:srgbClr val="002E7A"/>
              </a:solidFill>
              <a:uFill>
                <a:solidFill>
                  <a:srgbClr val="002E7A"/>
                </a:solidFill>
              </a:uFill>
            </a:endParaRP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2200">
                <a:solidFill>
                  <a:srgbClr val="0042AA"/>
                </a:solidFill>
                <a:uFill>
                  <a:solidFill>
                    <a:srgbClr val="0042AA"/>
                  </a:solidFill>
                </a:uFill>
              </a:rPr>
              <a:t>training an agent via examples can be more efficient, but less transparent </a:t>
            </a:r>
            <a:endParaRPr sz="2200">
              <a:solidFill>
                <a:srgbClr val="0042AA"/>
              </a:solidFill>
              <a:uFill>
                <a:solidFill>
                  <a:srgbClr val="0042AA"/>
                </a:solidFill>
              </a:uFill>
            </a:endParaRP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2200">
                <a:solidFill>
                  <a:srgbClr val="0042AA"/>
                </a:solidFill>
                <a:uFill>
                  <a:solidFill>
                    <a:srgbClr val="0042AA"/>
                  </a:solidFill>
                </a:uFill>
              </a:rPr>
              <a:t>extraction of knowledge from the examples, and transfer to the agent</a:t>
            </a:r>
            <a:endParaRPr sz="2200">
              <a:solidFill>
                <a:srgbClr val="0042AA"/>
              </a:solidFill>
              <a:uFill>
                <a:solidFill>
                  <a:srgbClr val="0042AA"/>
                </a:solidFill>
              </a:uFill>
            </a:endParaRP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002E7A"/>
                </a:solidFill>
                <a:uFill>
                  <a:solidFill>
                    <a:srgbClr val="002E7A"/>
                  </a:solidFill>
                </a:uFill>
              </a:rPr>
              <a:t>agents capable of learning can improve their performance</a:t>
            </a:r>
            <a:endParaRPr sz="2400">
              <a:solidFill>
                <a:srgbClr val="002E7A"/>
              </a:solidFill>
              <a:uFill>
                <a:solidFill>
                  <a:srgbClr val="002E7A"/>
                </a:solidFill>
              </a:uFill>
            </a:endParaRP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2200">
                <a:solidFill>
                  <a:srgbClr val="0042AA"/>
                </a:solidFill>
                <a:uFill>
                  <a:solidFill>
                    <a:srgbClr val="0042AA"/>
                  </a:solidFill>
                </a:uFill>
              </a:rPr>
              <a:t>but may require experimentation</a:t>
            </a:r>
          </a:p>
        </p:txBody>
      </p:sp>
      <p:sp>
        <p:nvSpPr>
          <p:cNvPr id="94" name="Shape 94"/>
          <p:cNvSpPr/>
          <p:nvPr>
            <p:ph type="sldNum" sz="quarter" idx="2"/>
          </p:nvPr>
        </p:nvSpPr>
        <p:spPr>
          <a:xfrm rot="20250106">
            <a:off x="10077208" y="8997183"/>
            <a:ext cx="184643" cy="23163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b="0" sz="1800">
                <a:solidFill>
                  <a:srgbClr val="000000"/>
                </a:solidFill>
                <a:uFillTx/>
              </a:defRPr>
            </a:pPr>
            <a:fld id="{86CB4B4D-7CA3-9044-876B-883B54F8677D}" type="slidenum">
              <a:rPr b="1" sz="900">
                <a:solidFill>
                  <a:srgbClr val="0048AA"/>
                </a:solidFill>
                <a:uFill>
                  <a:solidFill>
                    <a:srgbClr val="0048AA"/>
                  </a:solidFill>
                </a:uFill>
              </a:rPr>
            </a:fld>
          </a:p>
        </p:txBody>
      </p:sp>
    </p:spTree>
  </p:cSld>
  <p:clrMapOvr>
    <a:masterClrMapping/>
  </p:clrMapOvr>
  <p:transition spd="med" advClick="1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Shape 1067"/>
          <p:cNvSpPr/>
          <p:nvPr>
            <p:ph type="title"/>
          </p:nvPr>
        </p:nvSpPr>
        <p:spPr>
          <a:xfrm>
            <a:off x="1881487" y="-1"/>
            <a:ext cx="9241827" cy="4620611"/>
          </a:xfrm>
          <a:prstGeom prst="rect">
            <a:avLst/>
          </a:prstGeom>
        </p:spPr>
        <p:txBody>
          <a:bodyPr/>
          <a:lstStyle/>
          <a:p>
            <a:pPr lvl="0">
              <a:defRPr b="0" sz="1800">
                <a:solidFill>
                  <a:srgbClr val="000000"/>
                </a:solidFill>
                <a:uFillTx/>
              </a:defRPr>
            </a:pPr>
            <a:r>
              <a:rPr b="1" sz="5600">
                <a:solidFill>
                  <a:srgbClr val="368FAF"/>
                </a:solidFill>
                <a:uFill>
                  <a:solidFill>
                    <a:srgbClr val="368FAF"/>
                  </a:solidFill>
                </a:uFill>
              </a:rPr>
              <a:t>Learning in Neural Networks</a:t>
            </a:r>
          </a:p>
        </p:txBody>
      </p:sp>
      <p:sp>
        <p:nvSpPr>
          <p:cNvPr id="1068" name="Shape 1068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1A0A53"/>
                </a:solidFill>
                <a:uFill>
                  <a:solidFill>
                    <a:srgbClr val="1A0A53"/>
                  </a:solidFill>
                </a:uFill>
              </a:rPr>
              <a:t>Neurons and the Brain</a:t>
            </a:r>
            <a:endParaRPr sz="2400">
              <a:solidFill>
                <a:srgbClr val="1A0A53"/>
              </a:solidFill>
              <a:uFill>
                <a:solidFill>
                  <a:srgbClr val="1A0A53"/>
                </a:solidFill>
              </a:uFill>
            </a:endParaRP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1A0A53"/>
                </a:solidFill>
                <a:uFill>
                  <a:solidFill>
                    <a:srgbClr val="1A0A53"/>
                  </a:solidFill>
                </a:uFill>
              </a:rPr>
              <a:t>Neural Networks</a:t>
            </a:r>
            <a:endParaRPr sz="2400">
              <a:solidFill>
                <a:srgbClr val="1A0A53"/>
              </a:solidFill>
              <a:uFill>
                <a:solidFill>
                  <a:srgbClr val="1A0A53"/>
                </a:solidFill>
              </a:uFill>
            </a:endParaRP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1A0A53"/>
                </a:solidFill>
                <a:uFill>
                  <a:solidFill>
                    <a:srgbClr val="1A0A53"/>
                  </a:solidFill>
                </a:uFill>
              </a:rPr>
              <a:t>Perceptrons</a:t>
            </a:r>
            <a:endParaRPr sz="2400">
              <a:solidFill>
                <a:srgbClr val="1A0A53"/>
              </a:solidFill>
              <a:uFill>
                <a:solidFill>
                  <a:srgbClr val="1A0A53"/>
                </a:solidFill>
              </a:uFill>
            </a:endParaRP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1A0A53"/>
                </a:solidFill>
                <a:uFill>
                  <a:solidFill>
                    <a:srgbClr val="1A0A53"/>
                  </a:solidFill>
                </a:uFill>
              </a:rPr>
              <a:t>Multi-layer Networks</a:t>
            </a:r>
            <a:endParaRPr sz="2400">
              <a:solidFill>
                <a:srgbClr val="1A0A53"/>
              </a:solidFill>
              <a:uFill>
                <a:solidFill>
                  <a:srgbClr val="1A0A53"/>
                </a:solidFill>
              </a:uFill>
            </a:endParaRP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1A0A53"/>
                </a:solidFill>
                <a:uFill>
                  <a:solidFill>
                    <a:srgbClr val="1A0A53"/>
                  </a:solidFill>
                </a:uFill>
              </a:rPr>
              <a:t>Applications</a:t>
            </a:r>
          </a:p>
        </p:txBody>
      </p:sp>
      <p:sp>
        <p:nvSpPr>
          <p:cNvPr id="1069" name="Shape 1069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b="0" sz="1800">
                <a:solidFill>
                  <a:srgbClr val="000000"/>
                </a:solidFill>
                <a:uFillTx/>
              </a:defRPr>
            </a:pPr>
            <a:fld id="{86CB4B4D-7CA3-9044-876B-883B54F8677D}" type="slidenum">
              <a:rPr b="1" sz="900">
                <a:solidFill>
                  <a:srgbClr val="0048AA"/>
                </a:solidFill>
                <a:uFill>
                  <a:solidFill>
                    <a:srgbClr val="0048AA"/>
                  </a:solidFill>
                </a:uFill>
              </a:rPr>
            </a:fld>
          </a:p>
        </p:txBody>
      </p:sp>
    </p:spTree>
  </p:cSld>
  <p:clrMapOvr>
    <a:masterClrMapping/>
  </p:clrMapOvr>
  <p:transition spd="med" advClick="1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Shape 1071"/>
          <p:cNvSpPr/>
          <p:nvPr>
            <p:ph type="title"/>
          </p:nvPr>
        </p:nvSpPr>
        <p:spPr>
          <a:xfrm>
            <a:off x="781190" y="-1"/>
            <a:ext cx="11437905" cy="2207444"/>
          </a:xfrm>
          <a:prstGeom prst="rect">
            <a:avLst/>
          </a:prstGeom>
        </p:spPr>
        <p:txBody>
          <a:bodyPr/>
          <a:lstStyle/>
          <a:p>
            <a:pPr lvl="0">
              <a:defRPr b="0" sz="1800">
                <a:solidFill>
                  <a:srgbClr val="000000"/>
                </a:solidFill>
                <a:uFillTx/>
              </a:defRPr>
            </a:pPr>
            <a:r>
              <a:rPr b="1" sz="5600">
                <a:solidFill>
                  <a:srgbClr val="29708A"/>
                </a:solidFill>
                <a:uFill>
                  <a:solidFill>
                    <a:srgbClr val="29708A"/>
                  </a:solidFill>
                </a:uFill>
              </a:rPr>
              <a:t>Neural Networks</a:t>
            </a:r>
          </a:p>
        </p:txBody>
      </p:sp>
      <p:sp>
        <p:nvSpPr>
          <p:cNvPr id="1072" name="Shape 1072"/>
          <p:cNvSpPr/>
          <p:nvPr>
            <p:ph type="body" idx="1"/>
          </p:nvPr>
        </p:nvSpPr>
        <p:spPr>
          <a:xfrm>
            <a:off x="783449" y="2293902"/>
            <a:ext cx="11433388" cy="6791396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002E7A"/>
                </a:solidFill>
                <a:uFill>
                  <a:solidFill>
                    <a:srgbClr val="002E7A"/>
                  </a:solidFill>
                </a:uFill>
              </a:rPr>
              <a:t>complex networks of simple computing elements</a:t>
            </a:r>
            <a:endParaRPr sz="2400">
              <a:solidFill>
                <a:srgbClr val="002E7A"/>
              </a:solidFill>
              <a:uFill>
                <a:solidFill>
                  <a:srgbClr val="002E7A"/>
                </a:solidFill>
              </a:uFill>
            </a:endParaRP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002E7A"/>
                </a:solidFill>
                <a:uFill>
                  <a:solidFill>
                    <a:srgbClr val="002E7A"/>
                  </a:solidFill>
                </a:uFill>
              </a:rPr>
              <a:t>capable of learning from examples</a:t>
            </a:r>
            <a:endParaRPr sz="2400">
              <a:solidFill>
                <a:srgbClr val="002E7A"/>
              </a:solidFill>
              <a:uFill>
                <a:solidFill>
                  <a:srgbClr val="002E7A"/>
                </a:solidFill>
              </a:uFill>
            </a:endParaRP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2200">
                <a:solidFill>
                  <a:srgbClr val="0042AA"/>
                </a:solidFill>
                <a:uFill>
                  <a:solidFill>
                    <a:srgbClr val="0042AA"/>
                  </a:solidFill>
                </a:uFill>
              </a:rPr>
              <a:t>with appropriate learning methods</a:t>
            </a:r>
            <a:endParaRPr sz="2200">
              <a:solidFill>
                <a:srgbClr val="0042AA"/>
              </a:solidFill>
              <a:uFill>
                <a:solidFill>
                  <a:srgbClr val="0042AA"/>
                </a:solidFill>
              </a:uFill>
            </a:endParaRP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002E7A"/>
                </a:solidFill>
                <a:uFill>
                  <a:solidFill>
                    <a:srgbClr val="002E7A"/>
                  </a:solidFill>
                </a:uFill>
              </a:rPr>
              <a:t>collection of simple elements performs high-level operations</a:t>
            </a:r>
            <a:endParaRPr sz="2400">
              <a:solidFill>
                <a:srgbClr val="002E7A"/>
              </a:solidFill>
              <a:uFill>
                <a:solidFill>
                  <a:srgbClr val="002E7A"/>
                </a:solidFill>
              </a:uFill>
            </a:endParaRP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2200">
                <a:solidFill>
                  <a:srgbClr val="0042AA"/>
                </a:solidFill>
                <a:uFill>
                  <a:solidFill>
                    <a:srgbClr val="0042AA"/>
                  </a:solidFill>
                </a:uFill>
              </a:rPr>
              <a:t>thought</a:t>
            </a:r>
            <a:endParaRPr sz="2200">
              <a:solidFill>
                <a:srgbClr val="0042AA"/>
              </a:solidFill>
              <a:uFill>
                <a:solidFill>
                  <a:srgbClr val="0042AA"/>
                </a:solidFill>
              </a:uFill>
            </a:endParaRP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2200">
                <a:solidFill>
                  <a:srgbClr val="0042AA"/>
                </a:solidFill>
                <a:uFill>
                  <a:solidFill>
                    <a:srgbClr val="0042AA"/>
                  </a:solidFill>
                </a:uFill>
              </a:rPr>
              <a:t>reasoning</a:t>
            </a:r>
            <a:endParaRPr sz="2200">
              <a:solidFill>
                <a:srgbClr val="0042AA"/>
              </a:solidFill>
              <a:uFill>
                <a:solidFill>
                  <a:srgbClr val="0042AA"/>
                </a:solidFill>
              </a:uFill>
            </a:endParaRP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2200">
                <a:solidFill>
                  <a:srgbClr val="0042AA"/>
                </a:solidFill>
                <a:uFill>
                  <a:solidFill>
                    <a:srgbClr val="0042AA"/>
                  </a:solidFill>
                </a:uFill>
              </a:rPr>
              <a:t>consciousness</a:t>
            </a:r>
          </a:p>
        </p:txBody>
      </p:sp>
      <p:sp>
        <p:nvSpPr>
          <p:cNvPr id="1073" name="Shape 1073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b="0" sz="1800">
                <a:solidFill>
                  <a:srgbClr val="000000"/>
                </a:solidFill>
                <a:uFillTx/>
              </a:defRPr>
            </a:pPr>
            <a:fld id="{86CB4B4D-7CA3-9044-876B-883B54F8677D}" type="slidenum">
              <a:rPr b="1" sz="900">
                <a:solidFill>
                  <a:srgbClr val="0048AA"/>
                </a:solidFill>
                <a:uFill>
                  <a:solidFill>
                    <a:srgbClr val="0048AA"/>
                  </a:solidFill>
                </a:uFill>
              </a:rPr>
            </a:fld>
          </a:p>
        </p:txBody>
      </p:sp>
    </p:spTree>
  </p:cSld>
  <p:clrMapOvr>
    <a:masterClrMapping/>
  </p:clrMapOvr>
  <p:transition spd="med" advClick="1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Shape 1075"/>
          <p:cNvSpPr/>
          <p:nvPr>
            <p:ph type="title"/>
          </p:nvPr>
        </p:nvSpPr>
        <p:spPr>
          <a:xfrm>
            <a:off x="781190" y="-1"/>
            <a:ext cx="11437905" cy="2207444"/>
          </a:xfrm>
          <a:prstGeom prst="rect">
            <a:avLst/>
          </a:prstGeom>
        </p:spPr>
        <p:txBody>
          <a:bodyPr/>
          <a:lstStyle/>
          <a:p>
            <a:pPr lvl="0">
              <a:defRPr b="0" sz="1800">
                <a:solidFill>
                  <a:srgbClr val="000000"/>
                </a:solidFill>
                <a:uFillTx/>
              </a:defRPr>
            </a:pPr>
            <a:r>
              <a:rPr b="1" sz="5600">
                <a:solidFill>
                  <a:srgbClr val="29708A"/>
                </a:solidFill>
                <a:uFill>
                  <a:solidFill>
                    <a:srgbClr val="29708A"/>
                  </a:solidFill>
                </a:uFill>
              </a:rPr>
              <a:t>Neural Networks and the Brain</a:t>
            </a:r>
          </a:p>
        </p:txBody>
      </p:sp>
      <p:sp>
        <p:nvSpPr>
          <p:cNvPr id="1076" name="Shape 1076"/>
          <p:cNvSpPr/>
          <p:nvPr>
            <p:ph type="body" idx="1"/>
          </p:nvPr>
        </p:nvSpPr>
        <p:spPr>
          <a:xfrm>
            <a:off x="6241697" y="2293902"/>
            <a:ext cx="5975139" cy="6791396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002E7A"/>
                </a:solidFill>
                <a:uFill>
                  <a:solidFill>
                    <a:srgbClr val="002E7A"/>
                  </a:solidFill>
                </a:uFill>
              </a:rPr>
              <a:t>brain</a:t>
            </a:r>
            <a:endParaRPr sz="2400">
              <a:solidFill>
                <a:srgbClr val="002E7A"/>
              </a:solidFill>
              <a:uFill>
                <a:solidFill>
                  <a:srgbClr val="002E7A"/>
                </a:solidFill>
              </a:uFill>
            </a:endParaRP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2200">
                <a:solidFill>
                  <a:srgbClr val="0042AA"/>
                </a:solidFill>
                <a:uFill>
                  <a:solidFill>
                    <a:srgbClr val="0042AA"/>
                  </a:solidFill>
                </a:uFill>
              </a:rPr>
              <a:t>set of interconnected modules</a:t>
            </a:r>
            <a:endParaRPr sz="2200">
              <a:solidFill>
                <a:srgbClr val="0042AA"/>
              </a:solidFill>
              <a:uFill>
                <a:solidFill>
                  <a:srgbClr val="0042AA"/>
                </a:solidFill>
              </a:uFill>
            </a:endParaRP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2200">
                <a:solidFill>
                  <a:srgbClr val="0042AA"/>
                </a:solidFill>
                <a:uFill>
                  <a:solidFill>
                    <a:srgbClr val="0042AA"/>
                  </a:solidFill>
                </a:uFill>
              </a:rPr>
              <a:t>performs information processing operations at various levels</a:t>
            </a:r>
            <a:endParaRPr sz="2200">
              <a:solidFill>
                <a:srgbClr val="0042AA"/>
              </a:solidFill>
              <a:uFill>
                <a:solidFill>
                  <a:srgbClr val="0042AA"/>
                </a:solidFill>
              </a:uFill>
            </a:endParaRPr>
          </a:p>
          <a:p>
            <a:pPr lvl="2">
              <a:defRPr>
                <a:solidFill>
                  <a:srgbClr val="000000"/>
                </a:solidFill>
                <a:uFillTx/>
              </a:defRPr>
            </a:pPr>
            <a:r>
              <a:rPr>
                <a:solidFill>
                  <a:srgbClr val="0056D6"/>
                </a:solidFill>
                <a:uFill>
                  <a:solidFill>
                    <a:srgbClr val="0056D6"/>
                  </a:solidFill>
                </a:uFill>
              </a:rPr>
              <a:t>sensory input analysis</a:t>
            </a:r>
            <a:endParaRPr>
              <a:solidFill>
                <a:srgbClr val="0056D6"/>
              </a:solidFill>
              <a:uFill>
                <a:solidFill>
                  <a:srgbClr val="0056D6"/>
                </a:solidFill>
              </a:uFill>
            </a:endParaRPr>
          </a:p>
          <a:p>
            <a:pPr lvl="2">
              <a:defRPr>
                <a:solidFill>
                  <a:srgbClr val="000000"/>
                </a:solidFill>
                <a:uFillTx/>
              </a:defRPr>
            </a:pPr>
            <a:r>
              <a:rPr>
                <a:solidFill>
                  <a:srgbClr val="0056D6"/>
                </a:solidFill>
                <a:uFill>
                  <a:solidFill>
                    <a:srgbClr val="0056D6"/>
                  </a:solidFill>
                </a:uFill>
              </a:rPr>
              <a:t>memory storage and retrieval</a:t>
            </a:r>
            <a:endParaRPr>
              <a:solidFill>
                <a:srgbClr val="0056D6"/>
              </a:solidFill>
              <a:uFill>
                <a:solidFill>
                  <a:srgbClr val="0056D6"/>
                </a:solidFill>
              </a:uFill>
            </a:endParaRPr>
          </a:p>
          <a:p>
            <a:pPr lvl="2">
              <a:defRPr>
                <a:solidFill>
                  <a:srgbClr val="000000"/>
                </a:solidFill>
                <a:uFillTx/>
              </a:defRPr>
            </a:pPr>
            <a:r>
              <a:rPr>
                <a:solidFill>
                  <a:srgbClr val="0056D6"/>
                </a:solidFill>
                <a:uFill>
                  <a:solidFill>
                    <a:srgbClr val="0056D6"/>
                  </a:solidFill>
                </a:uFill>
              </a:rPr>
              <a:t>reasoning</a:t>
            </a:r>
            <a:endParaRPr>
              <a:solidFill>
                <a:srgbClr val="0056D6"/>
              </a:solidFill>
              <a:uFill>
                <a:solidFill>
                  <a:srgbClr val="0056D6"/>
                </a:solidFill>
              </a:uFill>
            </a:endParaRPr>
          </a:p>
          <a:p>
            <a:pPr lvl="2">
              <a:defRPr>
                <a:solidFill>
                  <a:srgbClr val="000000"/>
                </a:solidFill>
                <a:uFillTx/>
              </a:defRPr>
            </a:pPr>
            <a:r>
              <a:rPr>
                <a:solidFill>
                  <a:srgbClr val="0056D6"/>
                </a:solidFill>
                <a:uFill>
                  <a:solidFill>
                    <a:srgbClr val="0056D6"/>
                  </a:solidFill>
                </a:uFill>
              </a:rPr>
              <a:t>feelings</a:t>
            </a:r>
            <a:endParaRPr>
              <a:solidFill>
                <a:srgbClr val="0056D6"/>
              </a:solidFill>
              <a:uFill>
                <a:solidFill>
                  <a:srgbClr val="0056D6"/>
                </a:solidFill>
              </a:uFill>
            </a:endParaRPr>
          </a:p>
          <a:p>
            <a:pPr lvl="2">
              <a:defRPr>
                <a:solidFill>
                  <a:srgbClr val="000000"/>
                </a:solidFill>
                <a:uFillTx/>
              </a:defRPr>
            </a:pPr>
            <a:r>
              <a:rPr>
                <a:solidFill>
                  <a:srgbClr val="0056D6"/>
                </a:solidFill>
                <a:uFill>
                  <a:solidFill>
                    <a:srgbClr val="0056D6"/>
                  </a:solidFill>
                </a:uFill>
              </a:rPr>
              <a:t>consciousness</a:t>
            </a:r>
            <a:endParaRPr>
              <a:solidFill>
                <a:srgbClr val="0056D6"/>
              </a:solidFill>
              <a:uFill>
                <a:solidFill>
                  <a:srgbClr val="0056D6"/>
                </a:solidFill>
              </a:uFill>
            </a:endParaRP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002E7A"/>
                </a:solidFill>
                <a:uFill>
                  <a:solidFill>
                    <a:srgbClr val="002E7A"/>
                  </a:solidFill>
                </a:uFill>
              </a:rPr>
              <a:t>neurons</a:t>
            </a:r>
            <a:endParaRPr sz="2400">
              <a:solidFill>
                <a:srgbClr val="002E7A"/>
              </a:solidFill>
              <a:uFill>
                <a:solidFill>
                  <a:srgbClr val="002E7A"/>
                </a:solidFill>
              </a:uFill>
            </a:endParaRP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2200">
                <a:solidFill>
                  <a:srgbClr val="0042AA"/>
                </a:solidFill>
                <a:uFill>
                  <a:solidFill>
                    <a:srgbClr val="0042AA"/>
                  </a:solidFill>
                </a:uFill>
              </a:rPr>
              <a:t>basic computational elements</a:t>
            </a:r>
            <a:endParaRPr sz="2200">
              <a:solidFill>
                <a:srgbClr val="0042AA"/>
              </a:solidFill>
              <a:uFill>
                <a:solidFill>
                  <a:srgbClr val="0042AA"/>
                </a:solidFill>
              </a:uFill>
            </a:endParaRP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2200">
                <a:solidFill>
                  <a:srgbClr val="0042AA"/>
                </a:solidFill>
                <a:uFill>
                  <a:solidFill>
                    <a:srgbClr val="0042AA"/>
                  </a:solidFill>
                </a:uFill>
              </a:rPr>
              <a:t>heavily interconnected with other neurons</a:t>
            </a:r>
          </a:p>
        </p:txBody>
      </p:sp>
      <p:grpSp>
        <p:nvGrpSpPr>
          <p:cNvPr id="1079" name="Group 1079"/>
          <p:cNvGrpSpPr/>
          <p:nvPr/>
        </p:nvGrpSpPr>
        <p:grpSpPr>
          <a:xfrm>
            <a:off x="216746" y="3443111"/>
            <a:ext cx="6231468" cy="4601352"/>
            <a:chOff x="0" y="0"/>
            <a:chExt cx="6231466" cy="4601351"/>
          </a:xfrm>
        </p:grpSpPr>
        <p:sp>
          <p:nvSpPr>
            <p:cNvPr id="1077" name="Shape 1077"/>
            <p:cNvSpPr/>
            <p:nvPr/>
          </p:nvSpPr>
          <p:spPr>
            <a:xfrm>
              <a:off x="0" y="0"/>
              <a:ext cx="6231467" cy="4601352"/>
            </a:xfrm>
            <a:prstGeom prst="rect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4186" tIns="54186" rIns="54186" bIns="54186" numCol="1" anchor="ctr">
              <a:noAutofit/>
            </a:bodyPr>
            <a:lstStyle/>
            <a:p>
              <a:pPr lvl="0" algn="ctr" defTabSz="584200">
                <a:defRPr sz="54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+mj-lt"/>
                  <a:ea typeface="+mj-ea"/>
                  <a:cs typeface="+mj-cs"/>
                  <a:sym typeface="News Gothic MT"/>
                </a:defRPr>
              </a:pPr>
            </a:p>
          </p:txBody>
        </p:sp>
        <p:pic>
          <p:nvPicPr>
            <p:cNvPr id="1078" name="brain01.png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6231467" cy="4601351"/>
            </a:xfrm>
            <a:prstGeom prst="rect">
              <a:avLst/>
            </a:prstGeom>
            <a:ln w="12700" cap="flat">
              <a:noFill/>
              <a:round/>
            </a:ln>
            <a:effectLst/>
          </p:spPr>
        </p:pic>
      </p:grpSp>
      <p:sp>
        <p:nvSpPr>
          <p:cNvPr id="1080" name="Shape 1080"/>
          <p:cNvSpPr/>
          <p:nvPr/>
        </p:nvSpPr>
        <p:spPr>
          <a:xfrm>
            <a:off x="1589475" y="8128000"/>
            <a:ext cx="3493489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4186" tIns="54186" rIns="54186" bIns="54186">
            <a:spAutoFit/>
          </a:bodyPr>
          <a:lstStyle>
            <a:lvl1pPr>
              <a:defRPr sz="2200">
                <a:uFill>
                  <a:solidFill/>
                </a:uFill>
                <a:latin typeface="+mj-lt"/>
                <a:ea typeface="+mj-ea"/>
                <a:cs typeface="+mj-cs"/>
                <a:sym typeface="News Gothic MT"/>
              </a:defRPr>
            </a:lvl1pPr>
          </a:lstStyle>
          <a:p>
            <a:pPr lvl="0">
              <a:defRPr sz="1800">
                <a:uFillTx/>
              </a:defRPr>
            </a:pPr>
            <a:r>
              <a:rPr sz="2200">
                <a:uFill>
                  <a:solidFill/>
                </a:uFill>
              </a:rPr>
              <a:t>[Russell &amp; Norvig, 1995]</a:t>
            </a:r>
          </a:p>
        </p:txBody>
      </p:sp>
      <p:sp>
        <p:nvSpPr>
          <p:cNvPr id="1081" name="Shape 1081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b="0" sz="1800">
                <a:solidFill>
                  <a:srgbClr val="000000"/>
                </a:solidFill>
                <a:uFillTx/>
              </a:defRPr>
            </a:pPr>
            <a:fld id="{86CB4B4D-7CA3-9044-876B-883B54F8677D}" type="slidenum">
              <a:rPr b="1" sz="900">
                <a:solidFill>
                  <a:srgbClr val="0048AA"/>
                </a:solidFill>
                <a:uFill>
                  <a:solidFill>
                    <a:srgbClr val="0048AA"/>
                  </a:solidFill>
                </a:uFill>
              </a:rPr>
            </a:fld>
          </a:p>
        </p:txBody>
      </p:sp>
    </p:spTree>
  </p:cSld>
  <p:clrMapOvr>
    <a:masterClrMapping/>
  </p:clrMapOvr>
  <p:transition spd="med" advClick="1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Shape 108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b="0" sz="1800">
                <a:solidFill>
                  <a:srgbClr val="000000"/>
                </a:solidFill>
                <a:uFillTx/>
              </a:defRPr>
            </a:pPr>
            <a:r>
              <a:rPr b="1" sz="5600">
                <a:solidFill>
                  <a:srgbClr val="29708A"/>
                </a:solidFill>
                <a:uFill>
                  <a:solidFill>
                    <a:srgbClr val="29708A"/>
                  </a:solidFill>
                </a:uFill>
              </a:rPr>
              <a:t>Neuron Diagram</a:t>
            </a:r>
          </a:p>
        </p:txBody>
      </p:sp>
      <p:sp>
        <p:nvSpPr>
          <p:cNvPr id="1084" name="Shape 1084"/>
          <p:cNvSpPr/>
          <p:nvPr>
            <p:ph type="body" idx="1"/>
          </p:nvPr>
        </p:nvSpPr>
        <p:spPr>
          <a:xfrm>
            <a:off x="9859362" y="1625599"/>
            <a:ext cx="3068180" cy="6772488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002E7A"/>
                </a:solidFill>
                <a:uFill>
                  <a:solidFill>
                    <a:srgbClr val="002E7A"/>
                  </a:solidFill>
                </a:uFill>
              </a:rPr>
              <a:t>soma</a:t>
            </a:r>
            <a:endParaRPr sz="2400">
              <a:solidFill>
                <a:srgbClr val="002E7A"/>
              </a:solidFill>
              <a:uFill>
                <a:solidFill>
                  <a:srgbClr val="002E7A"/>
                </a:solidFill>
              </a:uFill>
            </a:endParaRP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2200">
                <a:solidFill>
                  <a:srgbClr val="0042AA"/>
                </a:solidFill>
                <a:uFill>
                  <a:solidFill>
                    <a:srgbClr val="0042AA"/>
                  </a:solidFill>
                </a:uFill>
              </a:rPr>
              <a:t>cell body</a:t>
            </a:r>
            <a:endParaRPr sz="2200">
              <a:solidFill>
                <a:srgbClr val="0042AA"/>
              </a:solidFill>
              <a:uFill>
                <a:solidFill>
                  <a:srgbClr val="0042AA"/>
                </a:solidFill>
              </a:uFill>
            </a:endParaRP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002E7A"/>
                </a:solidFill>
                <a:uFill>
                  <a:solidFill>
                    <a:srgbClr val="002E7A"/>
                  </a:solidFill>
                </a:uFill>
              </a:rPr>
              <a:t>dendrites</a:t>
            </a:r>
            <a:endParaRPr sz="2400">
              <a:solidFill>
                <a:srgbClr val="002E7A"/>
              </a:solidFill>
              <a:uFill>
                <a:solidFill>
                  <a:srgbClr val="002E7A"/>
                </a:solidFill>
              </a:uFill>
            </a:endParaRP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2200">
                <a:solidFill>
                  <a:srgbClr val="0042AA"/>
                </a:solidFill>
                <a:uFill>
                  <a:solidFill>
                    <a:srgbClr val="0042AA"/>
                  </a:solidFill>
                </a:uFill>
              </a:rPr>
              <a:t>incoming branches</a:t>
            </a:r>
            <a:endParaRPr sz="2200">
              <a:solidFill>
                <a:srgbClr val="0042AA"/>
              </a:solidFill>
              <a:uFill>
                <a:solidFill>
                  <a:srgbClr val="0042AA"/>
                </a:solidFill>
              </a:uFill>
            </a:endParaRP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002E7A"/>
                </a:solidFill>
                <a:uFill>
                  <a:solidFill>
                    <a:srgbClr val="002E7A"/>
                  </a:solidFill>
                </a:uFill>
              </a:rPr>
              <a:t>axon</a:t>
            </a:r>
            <a:endParaRPr sz="2400">
              <a:solidFill>
                <a:srgbClr val="002E7A"/>
              </a:solidFill>
              <a:uFill>
                <a:solidFill>
                  <a:srgbClr val="002E7A"/>
                </a:solidFill>
              </a:uFill>
            </a:endParaRP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2200">
                <a:solidFill>
                  <a:srgbClr val="0042AA"/>
                </a:solidFill>
                <a:uFill>
                  <a:solidFill>
                    <a:srgbClr val="0042AA"/>
                  </a:solidFill>
                </a:uFill>
              </a:rPr>
              <a:t>outgoing branch</a:t>
            </a:r>
            <a:endParaRPr sz="2200">
              <a:solidFill>
                <a:srgbClr val="0042AA"/>
              </a:solidFill>
              <a:uFill>
                <a:solidFill>
                  <a:srgbClr val="0042AA"/>
                </a:solidFill>
              </a:uFill>
            </a:endParaRP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002E7A"/>
                </a:solidFill>
                <a:uFill>
                  <a:solidFill>
                    <a:srgbClr val="002E7A"/>
                  </a:solidFill>
                </a:uFill>
              </a:rPr>
              <a:t>synapse</a:t>
            </a:r>
            <a:endParaRPr sz="2400">
              <a:solidFill>
                <a:srgbClr val="002E7A"/>
              </a:solidFill>
              <a:uFill>
                <a:solidFill>
                  <a:srgbClr val="002E7A"/>
                </a:solidFill>
              </a:uFill>
            </a:endParaRP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2200">
                <a:solidFill>
                  <a:srgbClr val="0042AA"/>
                </a:solidFill>
                <a:uFill>
                  <a:solidFill>
                    <a:srgbClr val="0042AA"/>
                  </a:solidFill>
                </a:uFill>
              </a:rPr>
              <a:t>junction between a dendrite and an axon from another neuron</a:t>
            </a:r>
          </a:p>
        </p:txBody>
      </p:sp>
      <p:grpSp>
        <p:nvGrpSpPr>
          <p:cNvPr id="1089" name="Group 1089"/>
          <p:cNvGrpSpPr/>
          <p:nvPr/>
        </p:nvGrpSpPr>
        <p:grpSpPr>
          <a:xfrm>
            <a:off x="-1" y="1663982"/>
            <a:ext cx="9900655" cy="6438336"/>
            <a:chOff x="0" y="0"/>
            <a:chExt cx="9900653" cy="6438335"/>
          </a:xfrm>
        </p:grpSpPr>
        <p:grpSp>
          <p:nvGrpSpPr>
            <p:cNvPr id="1087" name="Group 1087"/>
            <p:cNvGrpSpPr/>
            <p:nvPr/>
          </p:nvGrpSpPr>
          <p:grpSpPr>
            <a:xfrm>
              <a:off x="0" y="0"/>
              <a:ext cx="9880036" cy="6405316"/>
              <a:chOff x="0" y="0"/>
              <a:chExt cx="9880035" cy="6405315"/>
            </a:xfrm>
          </p:grpSpPr>
          <p:sp>
            <p:nvSpPr>
              <p:cNvPr id="1085" name="Shape 1085"/>
              <p:cNvSpPr/>
              <p:nvPr/>
            </p:nvSpPr>
            <p:spPr>
              <a:xfrm>
                <a:off x="0" y="0"/>
                <a:ext cx="9880036" cy="6405316"/>
              </a:xfrm>
              <a:prstGeom prst="rect">
                <a:avLst/>
              </a:prstGeom>
              <a:solidFill>
                <a:srgbClr val="FDFDC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</a:p>
            </p:txBody>
          </p:sp>
          <p:pic>
            <p:nvPicPr>
              <p:cNvPr id="1086" name="image.png"/>
              <p:cNvPicPr/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0" y="0"/>
                <a:ext cx="9880036" cy="6405316"/>
              </a:xfrm>
              <a:prstGeom prst="rect">
                <a:avLst/>
              </a:prstGeom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</p:pic>
        </p:grpSp>
        <p:sp>
          <p:nvSpPr>
            <p:cNvPr id="1088" name="Shape 1088"/>
            <p:cNvSpPr/>
            <p:nvPr/>
          </p:nvSpPr>
          <p:spPr>
            <a:xfrm>
              <a:off x="7708053" y="6114062"/>
              <a:ext cx="2192601" cy="3242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4186" tIns="54186" rIns="54186" bIns="54186" numCol="1" anchor="t">
              <a:spAutoFit/>
            </a:bodyPr>
            <a:lstStyle>
              <a:lvl1pPr>
                <a:buClr>
                  <a:srgbClr val="00032B"/>
                </a:buClr>
                <a:buFont typeface="Arial"/>
                <a:defRPr sz="1400">
                  <a:solidFill>
                    <a:srgbClr val="00032B"/>
                  </a:solidFill>
                  <a:uFill>
                    <a:solidFill>
                      <a:srgbClr val="00032B"/>
                    </a:solidFill>
                  </a:uFill>
                  <a:latin typeface="+mj-lt"/>
                  <a:ea typeface="+mj-ea"/>
                  <a:cs typeface="+mj-cs"/>
                  <a:sym typeface="News Gothic MT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uFillTx/>
                </a:defRPr>
              </a:pPr>
              <a:r>
                <a:rPr sz="1400">
                  <a:solidFill>
                    <a:srgbClr val="00032B"/>
                  </a:solidFill>
                  <a:uFill>
                    <a:solidFill>
                      <a:srgbClr val="00032B"/>
                    </a:solidFill>
                  </a:uFill>
                </a:rPr>
                <a:t>[Russell &amp; Norvig, 1995]</a:t>
              </a:r>
            </a:p>
          </p:txBody>
        </p:sp>
      </p:grpSp>
      <p:sp>
        <p:nvSpPr>
          <p:cNvPr id="1090" name="Shape 1090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b="0" sz="1800">
                <a:solidFill>
                  <a:srgbClr val="000000"/>
                </a:solidFill>
                <a:uFillTx/>
              </a:defRPr>
            </a:pPr>
            <a:fld id="{86CB4B4D-7CA3-9044-876B-883B54F8677D}" type="slidenum">
              <a:rPr b="1" sz="900">
                <a:solidFill>
                  <a:srgbClr val="0048AA"/>
                </a:solidFill>
                <a:uFill>
                  <a:solidFill>
                    <a:srgbClr val="0048AA"/>
                  </a:solidFill>
                </a:uFill>
              </a:rPr>
            </a:fld>
          </a:p>
        </p:txBody>
      </p:sp>
    </p:spTree>
  </p:cSld>
  <p:clrMapOvr>
    <a:masterClrMapping/>
  </p:clrMapOvr>
  <p:transition spd="med" advClick="1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Shape 1092"/>
          <p:cNvSpPr/>
          <p:nvPr>
            <p:ph type="title"/>
          </p:nvPr>
        </p:nvSpPr>
        <p:spPr>
          <a:xfrm>
            <a:off x="-46426" y="-36125"/>
            <a:ext cx="3001224" cy="2282867"/>
          </a:xfrm>
          <a:prstGeom prst="rect">
            <a:avLst/>
          </a:prstGeom>
        </p:spPr>
        <p:txBody>
          <a:bodyPr/>
          <a:lstStyle>
            <a:lvl1pPr defTabSz="777240">
              <a:defRPr sz="4760"/>
            </a:lvl1pPr>
          </a:lstStyle>
          <a:p>
            <a:pPr lvl="0">
              <a:defRPr b="0" sz="1800">
                <a:solidFill>
                  <a:srgbClr val="000000"/>
                </a:solidFill>
                <a:uFillTx/>
              </a:defRPr>
            </a:pPr>
            <a:r>
              <a:rPr b="1" sz="4760">
                <a:solidFill>
                  <a:srgbClr val="29708A"/>
                </a:solidFill>
                <a:uFill>
                  <a:solidFill>
                    <a:srgbClr val="29708A"/>
                  </a:solidFill>
                </a:uFill>
              </a:rPr>
              <a:t>Brain vs. Computer</a:t>
            </a:r>
          </a:p>
        </p:txBody>
      </p:sp>
      <p:sp>
        <p:nvSpPr>
          <p:cNvPr id="1093" name="Shape 1093"/>
          <p:cNvSpPr/>
          <p:nvPr>
            <p:ph type="body" idx="1"/>
          </p:nvPr>
        </p:nvSpPr>
        <p:spPr>
          <a:xfrm>
            <a:off x="-228036" y="5783580"/>
            <a:ext cx="3087794" cy="3301718"/>
          </a:xfrm>
          <a:prstGeom prst="rect">
            <a:avLst/>
          </a:prstGeom>
        </p:spPr>
        <p:txBody>
          <a:bodyPr/>
          <a:lstStyle/>
          <a:p>
            <a:pPr lvl="3" marL="0" indent="0">
              <a:buSzTx/>
              <a:buNone/>
              <a:defRPr sz="1800">
                <a:solidFill>
                  <a:srgbClr val="000000"/>
                </a:solidFill>
                <a:uFillTx/>
              </a:defRPr>
            </a:pPr>
            <a:r>
              <a:rPr sz="1600">
                <a:solidFill>
                  <a:srgbClr val="006D8F"/>
                </a:solidFill>
                <a:uFill>
                  <a:solidFill>
                    <a:srgbClr val="006D8F"/>
                  </a:solidFill>
                </a:uFill>
              </a:rPr>
              <a:t>Peter Norvig, Artificial intelligence: A new future, New Scientist, Volume 216, Issue 2889, 3 November 2012, Pages vi-vii, ISSN 0262-4079, 10.1016/S0262-4079(12)62785-7.</a:t>
            </a:r>
            <a:endParaRPr sz="1600">
              <a:solidFill>
                <a:srgbClr val="006D8F"/>
              </a:solidFill>
              <a:uFill>
                <a:solidFill>
                  <a:srgbClr val="006D8F"/>
                </a:solidFill>
              </a:uFill>
            </a:endParaRPr>
          </a:p>
          <a:p>
            <a:pPr lvl="3" marL="0" indent="0">
              <a:buSzTx/>
              <a:buNone/>
              <a:defRPr sz="1800">
                <a:solidFill>
                  <a:srgbClr val="000000"/>
                </a:solidFill>
                <a:uFillTx/>
              </a:defRPr>
            </a:pPr>
            <a:r>
              <a:rPr sz="1600">
                <a:solidFill>
                  <a:srgbClr val="006D8F"/>
                </a:solidFill>
                <a:uFill>
                  <a:solidFill>
                    <a:srgbClr val="006D8F"/>
                  </a:solidFill>
                </a:uFill>
              </a:rPr>
              <a:t>(</a:t>
            </a:r>
            <a:r>
              <a:rPr sz="1600" u="sng">
                <a:solidFill>
                  <a:srgbClr val="006D8F"/>
                </a:solidFill>
                <a:uFill>
                  <a:solidFill>
                    <a:srgbClr val="006D8F"/>
                  </a:solidFill>
                </a:uFill>
                <a:hlinkClick r:id="rId2" invalidUrl="" action="" tgtFrame="" tooltip="" history="1" highlightClick="0" endSnd="0"/>
              </a:rPr>
              <a:t>http://www.sciencedirect.com/science/article/pii/S0262407912627857</a:t>
            </a:r>
            <a:r>
              <a:rPr sz="1600">
                <a:solidFill>
                  <a:srgbClr val="006D8F"/>
                </a:solidFill>
                <a:uFill>
                  <a:solidFill>
                    <a:srgbClr val="006D8F"/>
                  </a:solidFill>
                </a:uFill>
              </a:rPr>
              <a:t>)</a:t>
            </a:r>
          </a:p>
        </p:txBody>
      </p:sp>
      <p:grpSp>
        <p:nvGrpSpPr>
          <p:cNvPr id="1096" name="Group 1096"/>
          <p:cNvGrpSpPr/>
          <p:nvPr/>
        </p:nvGrpSpPr>
        <p:grpSpPr>
          <a:xfrm>
            <a:off x="2916363" y="206500"/>
            <a:ext cx="10106500" cy="9584354"/>
            <a:chOff x="0" y="0"/>
            <a:chExt cx="10106499" cy="9584352"/>
          </a:xfrm>
        </p:grpSpPr>
        <p:pic>
          <p:nvPicPr>
            <p:cNvPr id="1094" name="droppedImage.png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0106500" cy="9338170"/>
            </a:xfrm>
            <a:prstGeom prst="rect">
              <a:avLst/>
            </a:prstGeom>
            <a:ln w="12700" cap="flat">
              <a:noFill/>
              <a:round/>
            </a:ln>
            <a:effectLst/>
          </p:spPr>
        </p:pic>
        <p:sp>
          <p:nvSpPr>
            <p:cNvPr id="1095" name="Shape 1095"/>
            <p:cNvSpPr/>
            <p:nvPr/>
          </p:nvSpPr>
          <p:spPr>
            <a:xfrm>
              <a:off x="262587" y="9221979"/>
              <a:ext cx="8507308" cy="3623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4186" tIns="54186" rIns="54186" bIns="54186" numCol="1" anchor="t">
              <a:spAutoFit/>
            </a:bodyPr>
            <a:lstStyle>
              <a:lvl1pPr>
                <a:defRPr u="sng">
                  <a:uFill>
                    <a:solidFill/>
                  </a:uFill>
                  <a:latin typeface="+mj-lt"/>
                  <a:ea typeface="+mj-ea"/>
                  <a:cs typeface="+mj-cs"/>
                  <a:sym typeface="News Gothic MT"/>
                  <a:hlinkClick r:id="rId4" invalidUrl="" action="" tgtFrame="" tooltip="" history="1" highlightClick="0" endSnd="0"/>
                </a:defRPr>
              </a:lvl1pPr>
            </a:lstStyle>
            <a:p>
              <a:pPr lvl="0">
                <a:defRPr sz="1800" u="none">
                  <a:uFillTx/>
                </a:defRPr>
              </a:pPr>
              <a:r>
                <a:rPr sz="1600" u="sng">
                  <a:uFill>
                    <a:solidFill/>
                  </a:uFill>
                  <a:hlinkClick r:id="rId4" invalidUrl="" action="" tgtFrame="" tooltip="" history="1" highlightClick="0" endSnd="0"/>
                </a:rPr>
                <a:t>http://ars.els-cdn.com/content/image/1-s2.0-S0262407912627857-gr1.jpg</a:t>
              </a:r>
            </a:p>
          </p:txBody>
        </p:sp>
      </p:grpSp>
      <p:sp>
        <p:nvSpPr>
          <p:cNvPr id="1097" name="Shape 1097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b="0" sz="1800">
                <a:solidFill>
                  <a:srgbClr val="000000"/>
                </a:solidFill>
                <a:uFillTx/>
              </a:defRPr>
            </a:pPr>
            <a:fld id="{86CB4B4D-7CA3-9044-876B-883B54F8677D}" type="slidenum">
              <a:rPr b="1" sz="900">
                <a:solidFill>
                  <a:srgbClr val="0048AA"/>
                </a:solidFill>
                <a:uFill>
                  <a:solidFill>
                    <a:srgbClr val="0048AA"/>
                  </a:solidFill>
                </a:uFill>
              </a:rPr>
            </a:fld>
          </a:p>
        </p:txBody>
      </p:sp>
    </p:spTree>
  </p:cSld>
  <p:clrMapOvr>
    <a:masterClrMapping/>
  </p:clrMapOvr>
  <p:transition spd="med" advClick="1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Shape 1099"/>
          <p:cNvSpPr/>
          <p:nvPr>
            <p:ph type="title"/>
          </p:nvPr>
        </p:nvSpPr>
        <p:spPr>
          <a:xfrm>
            <a:off x="781190" y="-1"/>
            <a:ext cx="11437905" cy="2207444"/>
          </a:xfrm>
          <a:prstGeom prst="rect">
            <a:avLst/>
          </a:prstGeom>
        </p:spPr>
        <p:txBody>
          <a:bodyPr/>
          <a:lstStyle/>
          <a:p>
            <a:pPr lvl="0">
              <a:defRPr b="0" sz="1800">
                <a:solidFill>
                  <a:srgbClr val="000000"/>
                </a:solidFill>
                <a:uFillTx/>
              </a:defRPr>
            </a:pPr>
            <a:r>
              <a:rPr b="1" sz="5600">
                <a:solidFill>
                  <a:srgbClr val="29708A"/>
                </a:solidFill>
                <a:uFill>
                  <a:solidFill>
                    <a:srgbClr val="29708A"/>
                  </a:solidFill>
                </a:uFill>
              </a:rPr>
              <a:t>Computer vs. Brain: Performance</a:t>
            </a:r>
          </a:p>
        </p:txBody>
      </p:sp>
      <p:sp>
        <p:nvSpPr>
          <p:cNvPr id="1100" name="Shape 1100"/>
          <p:cNvSpPr/>
          <p:nvPr>
            <p:ph type="body" idx="1"/>
          </p:nvPr>
        </p:nvSpPr>
        <p:spPr>
          <a:xfrm>
            <a:off x="783449" y="2293902"/>
            <a:ext cx="11433388" cy="6791396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  <p:grpSp>
        <p:nvGrpSpPr>
          <p:cNvPr id="1103" name="Group 1103"/>
          <p:cNvGrpSpPr/>
          <p:nvPr/>
        </p:nvGrpSpPr>
        <p:grpSpPr>
          <a:xfrm>
            <a:off x="1176302" y="1794933"/>
            <a:ext cx="10862170" cy="6536268"/>
            <a:chOff x="0" y="0"/>
            <a:chExt cx="10862168" cy="6536266"/>
          </a:xfrm>
        </p:grpSpPr>
        <p:sp>
          <p:nvSpPr>
            <p:cNvPr id="1101" name="Shape 1101"/>
            <p:cNvSpPr/>
            <p:nvPr/>
          </p:nvSpPr>
          <p:spPr>
            <a:xfrm>
              <a:off x="0" y="18062"/>
              <a:ext cx="10862170" cy="6518205"/>
            </a:xfrm>
            <a:prstGeom prst="rect">
              <a:avLst/>
            </a:prstGeom>
            <a:solidFill>
              <a:srgbClr val="FDFDC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</a:p>
          </p:txBody>
        </p:sp>
        <p:pic>
          <p:nvPicPr>
            <p:cNvPr id="1102" name="image.pdf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10862170" cy="651820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104" name="Shape 1104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b="0" sz="1800">
                <a:solidFill>
                  <a:srgbClr val="000000"/>
                </a:solidFill>
                <a:uFillTx/>
              </a:defRPr>
            </a:pPr>
            <a:fld id="{86CB4B4D-7CA3-9044-876B-883B54F8677D}" type="slidenum">
              <a:rPr b="1" sz="900">
                <a:solidFill>
                  <a:srgbClr val="0048AA"/>
                </a:solidFill>
                <a:uFill>
                  <a:solidFill>
                    <a:srgbClr val="0048AA"/>
                  </a:solidFill>
                </a:uFill>
              </a:rPr>
            </a:fld>
          </a:p>
        </p:txBody>
      </p:sp>
    </p:spTree>
  </p:cSld>
  <p:clrMapOvr>
    <a:masterClrMapping/>
  </p:clrMapOvr>
  <p:transition spd="med" advClick="1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Shape 1106"/>
          <p:cNvSpPr/>
          <p:nvPr>
            <p:ph type="title"/>
          </p:nvPr>
        </p:nvSpPr>
        <p:spPr>
          <a:xfrm>
            <a:off x="781190" y="-1"/>
            <a:ext cx="11437905" cy="2207444"/>
          </a:xfrm>
          <a:prstGeom prst="rect">
            <a:avLst/>
          </a:prstGeom>
        </p:spPr>
        <p:txBody>
          <a:bodyPr/>
          <a:lstStyle/>
          <a:p>
            <a:pPr lvl="0">
              <a:defRPr b="0" sz="1800">
                <a:solidFill>
                  <a:srgbClr val="000000"/>
                </a:solidFill>
                <a:uFillTx/>
              </a:defRPr>
            </a:pPr>
            <a:r>
              <a:rPr b="1" sz="5600">
                <a:solidFill>
                  <a:srgbClr val="29708A"/>
                </a:solidFill>
                <a:uFill>
                  <a:solidFill>
                    <a:srgbClr val="29708A"/>
                  </a:solidFill>
                </a:uFill>
              </a:rPr>
              <a:t>Computer Brain vs. Cat Brain</a:t>
            </a:r>
          </a:p>
        </p:txBody>
      </p:sp>
      <p:sp>
        <p:nvSpPr>
          <p:cNvPr id="1107" name="Shape 1107"/>
          <p:cNvSpPr/>
          <p:nvPr>
            <p:ph type="body" idx="1"/>
          </p:nvPr>
        </p:nvSpPr>
        <p:spPr>
          <a:xfrm>
            <a:off x="783449" y="2293902"/>
            <a:ext cx="6084288" cy="6791396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002E7A"/>
                </a:solidFill>
                <a:uFill>
                  <a:solidFill>
                    <a:srgbClr val="002E7A"/>
                  </a:solidFill>
                </a:uFill>
              </a:rPr>
              <a:t>in 2009 IBM makes a supercomputer “significantly smarter than a cat” </a:t>
            </a:r>
            <a:endParaRPr sz="2400">
              <a:solidFill>
                <a:srgbClr val="002E7A"/>
              </a:solidFill>
              <a:uFill>
                <a:solidFill>
                  <a:srgbClr val="002E7A"/>
                </a:solidFill>
              </a:uFill>
            </a:endParaRP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2200">
                <a:solidFill>
                  <a:srgbClr val="0042AA"/>
                </a:solidFill>
                <a:uFill>
                  <a:solidFill>
                    <a:srgbClr val="0042AA"/>
                  </a:solidFill>
                </a:uFill>
              </a:rPr>
              <a:t>“IBM has announced a software simulation of a mammalian cerebral cortex that's significantly more complex than the cortex of a cat. And, just like the actual brain that it simulates, they still have to figure out how it works.”</a:t>
            </a:r>
            <a:endParaRPr sz="2200">
              <a:solidFill>
                <a:srgbClr val="0042AA"/>
              </a:solidFill>
              <a:uFill>
                <a:solidFill>
                  <a:srgbClr val="0042AA"/>
                </a:solidFill>
              </a:uFill>
            </a:endParaRPr>
          </a:p>
          <a:p>
            <a:pPr lvl="0" marL="0" indent="0" defTabSz="457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800">
                <a:solidFill>
                  <a:srgbClr val="000000"/>
                </a:solidFill>
                <a:uFillTx/>
              </a:defRPr>
            </a:pPr>
            <a:r>
              <a:rPr sz="1600">
                <a:solidFill>
                  <a:srgbClr val="F8FADB"/>
                </a:solidFill>
                <a:latin typeface="Helvetica"/>
                <a:ea typeface="Helvetica"/>
                <a:cs typeface="Helvetica"/>
                <a:sym typeface="Helvetica"/>
                <a:hlinkClick r:id="rId2" invalidUrl="" action="" tgtFrame="" tooltip="" history="1" highlightClick="0" endSnd="0"/>
              </a:rPr>
              <a:t>http://arstechnica.com/science/news/2009/11/ibm-makes-supercomputer-significantly-smarter-than-cat.ars?utm_source=rss&amp;utm_medium=rss&amp;utm_campaign=rss</a:t>
            </a:r>
          </a:p>
        </p:txBody>
      </p:sp>
      <p:pic>
        <p:nvPicPr>
          <p:cNvPr id="1108" name="cat_computer_ars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531946" y="1788159"/>
            <a:ext cx="5418668" cy="3052517"/>
          </a:xfrm>
          <a:prstGeom prst="rect">
            <a:avLst/>
          </a:prstGeom>
          <a:ln w="12700">
            <a:round/>
          </a:ln>
        </p:spPr>
      </p:pic>
      <p:sp>
        <p:nvSpPr>
          <p:cNvPr id="1109" name="Shape 1109"/>
          <p:cNvSpPr/>
          <p:nvPr/>
        </p:nvSpPr>
        <p:spPr>
          <a:xfrm>
            <a:off x="7513884" y="4912924"/>
            <a:ext cx="5490917" cy="650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4186" tIns="54186" rIns="54186" bIns="54186">
            <a:spAutoFit/>
          </a:bodyPr>
          <a:lstStyle>
            <a:lvl1pPr>
              <a:defRPr>
                <a:uFill>
                  <a:solidFill/>
                </a:uFill>
                <a:latin typeface="+mj-lt"/>
                <a:ea typeface="+mj-ea"/>
                <a:cs typeface="+mj-cs"/>
                <a:sym typeface="News Gothic MT"/>
                <a:hlinkClick r:id="rId4" invalidUrl="" action="" tgtFrame="" tooltip="" history="1" highlightClick="0" endSnd="0"/>
              </a:defRPr>
            </a:lvl1pPr>
          </a:lstStyle>
          <a:p>
            <a:pPr lvl="0">
              <a:defRPr sz="1800">
                <a:uFillTx/>
              </a:defRPr>
            </a:pPr>
            <a:r>
              <a:rPr sz="1600">
                <a:uFill>
                  <a:solidFill/>
                </a:uFill>
                <a:hlinkClick r:id="rId4" invalidUrl="" action="" tgtFrame="" tooltip="" history="1" highlightClick="0" endSnd="0"/>
              </a:rPr>
              <a:t>http://static.arstechnica.com/cat_computer_ars.jpg</a:t>
            </a:r>
          </a:p>
        </p:txBody>
      </p:sp>
      <p:sp>
        <p:nvSpPr>
          <p:cNvPr id="1110" name="Shape 1110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b="0" sz="1800">
                <a:solidFill>
                  <a:srgbClr val="000000"/>
                </a:solidFill>
                <a:uFillTx/>
              </a:defRPr>
            </a:pPr>
            <a:fld id="{86CB4B4D-7CA3-9044-876B-883B54F8677D}" type="slidenum">
              <a:rPr b="1" sz="900">
                <a:solidFill>
                  <a:srgbClr val="0048AA"/>
                </a:solidFill>
                <a:uFill>
                  <a:solidFill>
                    <a:srgbClr val="0048AA"/>
                  </a:solidFill>
                </a:uFill>
              </a:rPr>
            </a:fld>
          </a:p>
        </p:txBody>
      </p:sp>
    </p:spTree>
  </p:cSld>
  <p:clrMapOvr>
    <a:masterClrMapping/>
  </p:clrMapOvr>
  <p:transition spd="med" advClick="1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2" name="Shape 1112"/>
          <p:cNvSpPr/>
          <p:nvPr>
            <p:ph type="title"/>
          </p:nvPr>
        </p:nvSpPr>
        <p:spPr>
          <a:xfrm>
            <a:off x="781190" y="-1"/>
            <a:ext cx="11437905" cy="2207444"/>
          </a:xfrm>
          <a:prstGeom prst="rect">
            <a:avLst/>
          </a:prstGeom>
        </p:spPr>
        <p:txBody>
          <a:bodyPr/>
          <a:lstStyle/>
          <a:p>
            <a:pPr lvl="0">
              <a:defRPr b="0" sz="1800">
                <a:solidFill>
                  <a:srgbClr val="000000"/>
                </a:solidFill>
                <a:uFillTx/>
              </a:defRPr>
            </a:pPr>
            <a:r>
              <a:rPr b="1" sz="5600">
                <a:solidFill>
                  <a:srgbClr val="29708A"/>
                </a:solidFill>
                <a:uFill>
                  <a:solidFill>
                    <a:srgbClr val="29708A"/>
                  </a:solidFill>
                </a:uFill>
              </a:rPr>
              <a:t>Google Neural Network learns about ???</a:t>
            </a:r>
          </a:p>
        </p:txBody>
      </p:sp>
      <p:sp>
        <p:nvSpPr>
          <p:cNvPr id="1113" name="Shape 1113"/>
          <p:cNvSpPr/>
          <p:nvPr>
            <p:ph type="body" idx="1"/>
          </p:nvPr>
        </p:nvSpPr>
        <p:spPr>
          <a:xfrm>
            <a:off x="783449" y="2293902"/>
            <a:ext cx="11433388" cy="6791396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002E7A"/>
                </a:solidFill>
                <a:uFill>
                  <a:solidFill>
                    <a:srgbClr val="002E7A"/>
                  </a:solidFill>
                </a:uFill>
              </a:rPr>
              <a:t>What does a really large NN learn from watching Youtube videos for one week?</a:t>
            </a:r>
            <a:endParaRPr sz="2400">
              <a:solidFill>
                <a:srgbClr val="002E7A"/>
              </a:solidFill>
              <a:uFill>
                <a:solidFill>
                  <a:srgbClr val="002E7A"/>
                </a:solidFill>
              </a:uFill>
            </a:endParaRP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002E7A"/>
                </a:solidFill>
                <a:uFill>
                  <a:solidFill>
                    <a:srgbClr val="002E7A"/>
                  </a:solidFill>
                </a:uFill>
              </a:rPr>
              <a:t>NN implementation</a:t>
            </a:r>
            <a:endParaRPr sz="2400">
              <a:solidFill>
                <a:srgbClr val="002E7A"/>
              </a:solidFill>
              <a:uFill>
                <a:solidFill>
                  <a:srgbClr val="002E7A"/>
                </a:solidFill>
              </a:uFill>
            </a:endParaRP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2200">
                <a:solidFill>
                  <a:srgbClr val="0042AA"/>
                </a:solidFill>
                <a:uFill>
                  <a:solidFill>
                    <a:srgbClr val="0042AA"/>
                  </a:solidFill>
                </a:uFill>
              </a:rPr>
              <a:t>computation spread across 16,000 CPU cores</a:t>
            </a:r>
            <a:endParaRPr sz="2200">
              <a:solidFill>
                <a:srgbClr val="0042AA"/>
              </a:solidFill>
              <a:uFill>
                <a:solidFill>
                  <a:srgbClr val="0042AA"/>
                </a:solidFill>
              </a:uFill>
            </a:endParaRP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2200">
                <a:solidFill>
                  <a:srgbClr val="0042AA"/>
                </a:solidFill>
                <a:uFill>
                  <a:solidFill>
                    <a:srgbClr val="0042AA"/>
                  </a:solidFill>
                </a:uFill>
              </a:rPr>
              <a:t>more than 1 billion connections in the NN</a:t>
            </a:r>
            <a:endParaRPr sz="2200">
              <a:solidFill>
                <a:srgbClr val="0042AA"/>
              </a:solidFill>
              <a:uFill>
                <a:solidFill>
                  <a:srgbClr val="0042AA"/>
                </a:solidFill>
              </a:uFill>
            </a:endParaRP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400" u="sng">
                <a:solidFill>
                  <a:srgbClr val="002E7A"/>
                </a:solidFill>
                <a:uFill>
                  <a:solidFill>
                    <a:srgbClr val="002E7A"/>
                  </a:solidFill>
                </a:uFill>
                <a:hlinkClick r:id="rId2" invalidUrl="" action="" tgtFrame="" tooltip="" history="1" highlightClick="0" endSnd="0"/>
              </a:rPr>
              <a:t>http://googleblog.blogspot.com/2012/06/using-large-scale-brain-simulations-for.html</a:t>
            </a:r>
          </a:p>
        </p:txBody>
      </p:sp>
      <p:sp>
        <p:nvSpPr>
          <p:cNvPr id="1114" name="Shape 1114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b="0" sz="1800">
                <a:solidFill>
                  <a:srgbClr val="000000"/>
                </a:solidFill>
                <a:uFillTx/>
              </a:defRPr>
            </a:pPr>
            <a:fld id="{86CB4B4D-7CA3-9044-876B-883B54F8677D}" type="slidenum">
              <a:rPr b="1" sz="900">
                <a:solidFill>
                  <a:srgbClr val="0048AA"/>
                </a:solidFill>
                <a:uFill>
                  <a:solidFill>
                    <a:srgbClr val="0048AA"/>
                  </a:solidFill>
                </a:uFill>
              </a:rPr>
            </a:fld>
          </a:p>
        </p:txBody>
      </p:sp>
    </p:spTree>
  </p:cSld>
  <p:clrMapOvr>
    <a:masterClrMapping/>
  </p:clrMapOvr>
  <p:transition spd="med" advClick="1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Shape 1116"/>
          <p:cNvSpPr/>
          <p:nvPr>
            <p:ph type="title"/>
          </p:nvPr>
        </p:nvSpPr>
        <p:spPr>
          <a:xfrm>
            <a:off x="781190" y="-1"/>
            <a:ext cx="11437905" cy="2207444"/>
          </a:xfrm>
          <a:prstGeom prst="rect">
            <a:avLst/>
          </a:prstGeom>
        </p:spPr>
        <p:txBody>
          <a:bodyPr/>
          <a:lstStyle/>
          <a:p>
            <a:pPr lvl="0">
              <a:defRPr b="0" sz="1800">
                <a:solidFill>
                  <a:srgbClr val="000000"/>
                </a:solidFill>
                <a:uFillTx/>
              </a:defRPr>
            </a:pPr>
            <a:r>
              <a:rPr b="1" sz="5600">
                <a:solidFill>
                  <a:srgbClr val="29708A"/>
                </a:solidFill>
                <a:uFill>
                  <a:solidFill>
                    <a:srgbClr val="29708A"/>
                  </a:solidFill>
                </a:uFill>
              </a:rPr>
              <a:t>Cat Discovery</a:t>
            </a:r>
          </a:p>
        </p:txBody>
      </p:sp>
      <p:sp>
        <p:nvSpPr>
          <p:cNvPr id="1117" name="Shape 1117"/>
          <p:cNvSpPr/>
          <p:nvPr>
            <p:ph type="body" idx="1"/>
          </p:nvPr>
        </p:nvSpPr>
        <p:spPr>
          <a:xfrm>
            <a:off x="783449" y="2293902"/>
            <a:ext cx="6211500" cy="6791396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002E7A"/>
                </a:solidFill>
                <a:uFill>
                  <a:solidFill>
                    <a:srgbClr val="002E7A"/>
                  </a:solidFill>
                </a:uFill>
              </a:rPr>
              <a:t>“cat” discovery in NN</a:t>
            </a:r>
            <a:endParaRPr sz="2400">
              <a:solidFill>
                <a:srgbClr val="002E7A"/>
              </a:solidFill>
              <a:uFill>
                <a:solidFill>
                  <a:srgbClr val="002E7A"/>
                </a:solidFill>
              </a:uFill>
            </a:endParaRP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2200">
                <a:solidFill>
                  <a:srgbClr val="0042AA"/>
                </a:solidFill>
                <a:uFill>
                  <a:solidFill>
                    <a:srgbClr val="0042AA"/>
                  </a:solidFill>
                </a:uFill>
              </a:rPr>
              <a:t>learned to identify a category of images with cats</a:t>
            </a:r>
            <a:endParaRPr sz="2200">
              <a:solidFill>
                <a:srgbClr val="0042AA"/>
              </a:solidFill>
              <a:uFill>
                <a:solidFill>
                  <a:srgbClr val="0042AA"/>
                </a:solidFill>
              </a:uFill>
            </a:endParaRP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2200">
                <a:solidFill>
                  <a:srgbClr val="0042AA"/>
                </a:solidFill>
                <a:uFill>
                  <a:solidFill>
                    <a:srgbClr val="0042AA"/>
                  </a:solidFill>
                </a:uFill>
              </a:rPr>
              <a:t>Google blog post</a:t>
            </a:r>
            <a:endParaRPr sz="2200">
              <a:solidFill>
                <a:srgbClr val="0042AA"/>
              </a:solidFill>
              <a:uFill>
                <a:solidFill>
                  <a:srgbClr val="0042AA"/>
                </a:solidFill>
              </a:uFill>
            </a:endParaRPr>
          </a:p>
          <a:p>
            <a:pPr lvl="3">
              <a:defRPr sz="1800">
                <a:solidFill>
                  <a:srgbClr val="000000"/>
                </a:solidFill>
                <a:uFillTx/>
              </a:defRPr>
            </a:pPr>
            <a:r>
              <a:rPr sz="1600" u="sng">
                <a:solidFill>
                  <a:srgbClr val="006D8F"/>
                </a:solidFill>
                <a:uFill>
                  <a:solidFill>
                    <a:srgbClr val="006D8F"/>
                  </a:solidFill>
                </a:uFill>
                <a:hlinkClick r:id="rId2" invalidUrl="" action="" tgtFrame="" tooltip="" history="1" highlightClick="0" endSnd="0"/>
              </a:rPr>
              <a:t>https://plus.google.com/u/0/+ResearchatGoogle/posts/EMyhnBetd2F</a:t>
            </a:r>
            <a:endParaRPr sz="1600">
              <a:solidFill>
                <a:srgbClr val="006D8F"/>
              </a:solidFill>
              <a:uFill>
                <a:solidFill>
                  <a:srgbClr val="006D8F"/>
                </a:solidFill>
              </a:uFill>
            </a:endParaRP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2200">
                <a:solidFill>
                  <a:srgbClr val="0042AA"/>
                </a:solidFill>
                <a:uFill>
                  <a:solidFill>
                    <a:srgbClr val="0042AA"/>
                  </a:solidFill>
                </a:uFill>
              </a:rPr>
              <a:t>published paper</a:t>
            </a:r>
            <a:endParaRPr sz="2200">
              <a:solidFill>
                <a:srgbClr val="0042AA"/>
              </a:solidFill>
              <a:uFill>
                <a:solidFill>
                  <a:srgbClr val="0042AA"/>
                </a:solidFill>
              </a:uFill>
            </a:endParaRPr>
          </a:p>
          <a:p>
            <a:pPr lvl="3">
              <a:defRPr sz="1800">
                <a:solidFill>
                  <a:srgbClr val="000000"/>
                </a:solidFill>
                <a:uFillTx/>
              </a:defRPr>
            </a:pPr>
            <a:r>
              <a:rPr sz="1600" u="sng">
                <a:solidFill>
                  <a:srgbClr val="006D8F"/>
                </a:solidFill>
                <a:uFill>
                  <a:solidFill>
                    <a:srgbClr val="006D8F"/>
                  </a:solidFill>
                </a:uFill>
                <a:hlinkClick r:id="rId3" invalidUrl="" action="" tgtFrame="" tooltip="" history="1" highlightClick="0" endSnd="0"/>
              </a:rPr>
              <a:t>http://static.googleusercontent.com/external_content/untrusted_dlcp/research.google.com/en/us/archive/unsupervised_icml2012.pdf</a:t>
            </a:r>
          </a:p>
        </p:txBody>
      </p:sp>
      <p:grpSp>
        <p:nvGrpSpPr>
          <p:cNvPr id="1120" name="Group 1120"/>
          <p:cNvGrpSpPr/>
          <p:nvPr/>
        </p:nvGrpSpPr>
        <p:grpSpPr>
          <a:xfrm>
            <a:off x="7224888" y="3395697"/>
            <a:ext cx="5779913" cy="5709921"/>
            <a:chOff x="0" y="0"/>
            <a:chExt cx="5779911" cy="5709920"/>
          </a:xfrm>
        </p:grpSpPr>
        <p:pic>
          <p:nvPicPr>
            <p:cNvPr id="1118" name="droppedImage.png"/>
            <p:cNvPicPr/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5779912" cy="5021298"/>
            </a:xfrm>
            <a:prstGeom prst="rect">
              <a:avLst/>
            </a:prstGeom>
            <a:ln w="12700" cap="flat">
              <a:noFill/>
              <a:round/>
            </a:ln>
            <a:effectLst/>
          </p:spPr>
        </p:pic>
        <p:sp>
          <p:nvSpPr>
            <p:cNvPr id="1119" name="Shape 1119"/>
            <p:cNvSpPr/>
            <p:nvPr/>
          </p:nvSpPr>
          <p:spPr>
            <a:xfrm>
              <a:off x="0" y="5093546"/>
              <a:ext cx="5779912" cy="6163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4186" tIns="54186" rIns="54186" bIns="54186" numCol="1" anchor="t">
              <a:spAutoFit/>
            </a:bodyPr>
            <a:lstStyle>
              <a:lvl1pPr>
                <a:defRPr u="sng">
                  <a:uFill>
                    <a:solidFill/>
                  </a:uFill>
                  <a:latin typeface="+mj-lt"/>
                  <a:ea typeface="+mj-ea"/>
                  <a:cs typeface="+mj-cs"/>
                  <a:sym typeface="News Gothic MT"/>
                  <a:hlinkClick r:id="rId5" invalidUrl="" action="" tgtFrame="" tooltip="" history="1" highlightClick="0" endSnd="0"/>
                </a:defRPr>
              </a:lvl1pPr>
            </a:lstStyle>
            <a:p>
              <a:pPr lvl="0">
                <a:defRPr sz="1800" u="none">
                  <a:uFillTx/>
                </a:defRPr>
              </a:pPr>
              <a:r>
                <a:rPr sz="1600" u="sng">
                  <a:uFill>
                    <a:solidFill/>
                  </a:uFill>
                  <a:hlinkClick r:id="rId5" invalidUrl="" action="" tgtFrame="" tooltip="" history="1" highlightClick="0" endSnd="0"/>
                </a:rPr>
                <a:t>http://1.bp.blogspot.com/-VENOsYD1uJc/T-nkLAiANtI/AAAAAAAAJWc/2KCTl3OsI18/s1600/cat+detection.jpeg</a:t>
              </a:r>
            </a:p>
          </p:txBody>
        </p:sp>
      </p:grpSp>
      <p:sp>
        <p:nvSpPr>
          <p:cNvPr id="1121" name="Shape 1121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b="0" sz="1800">
                <a:solidFill>
                  <a:srgbClr val="000000"/>
                </a:solidFill>
                <a:uFillTx/>
              </a:defRPr>
            </a:pPr>
            <a:fld id="{86CB4B4D-7CA3-9044-876B-883B54F8677D}" type="slidenum">
              <a:rPr b="1" sz="900">
                <a:solidFill>
                  <a:srgbClr val="0048AA"/>
                </a:solidFill>
                <a:uFill>
                  <a:solidFill>
                    <a:srgbClr val="0048AA"/>
                  </a:solidFill>
                </a:uFill>
              </a:rPr>
            </a:fld>
          </a:p>
        </p:txBody>
      </p:sp>
    </p:spTree>
  </p:cSld>
  <p:clrMapOvr>
    <a:masterClrMapping/>
  </p:clrMapOvr>
  <p:transition spd="med" advClick="1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3" name="Shape 112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b="0" sz="1800">
                <a:solidFill>
                  <a:srgbClr val="000000"/>
                </a:solidFill>
                <a:uFillTx/>
              </a:defRPr>
            </a:pPr>
            <a:r>
              <a:rPr b="1" sz="5600">
                <a:solidFill>
                  <a:srgbClr val="29708A"/>
                </a:solidFill>
                <a:uFill>
                  <a:solidFill>
                    <a:srgbClr val="29708A"/>
                  </a:solidFill>
                </a:uFill>
              </a:rPr>
              <a:t>Artificial Neuron Diagram</a:t>
            </a:r>
          </a:p>
        </p:txBody>
      </p:sp>
      <p:sp>
        <p:nvSpPr>
          <p:cNvPr id="1124" name="Shape 1124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 marL="481300" indent="-441613">
              <a:buClr>
                <a:srgbClr val="FBFA00"/>
              </a:buClr>
              <a:buFont typeface="Wingdings"/>
              <a:buChar char=""/>
              <a:defRPr sz="1800">
                <a:solidFill>
                  <a:srgbClr val="000000"/>
                </a:solidFill>
                <a:uFillTx/>
              </a:defRPr>
            </a:pPr>
            <a:r>
              <a:rPr sz="3400">
                <a:solidFill>
                  <a:srgbClr val="002E7A"/>
                </a:solidFill>
                <a:uFill>
                  <a:solidFill>
                    <a:srgbClr val="002E7A"/>
                  </a:solidFill>
                </a:uFill>
              </a:rPr>
              <a:t>weighted inputs are summed up by the </a:t>
            </a:r>
            <a:r>
              <a:rPr i="1" sz="3400">
                <a:solidFill>
                  <a:srgbClr val="002E7A"/>
                </a:solidFill>
                <a:uFill>
                  <a:solidFill>
                    <a:srgbClr val="002E7A"/>
                  </a:solidFill>
                </a:uFill>
                <a:latin typeface="+mn-lt"/>
                <a:ea typeface="+mn-ea"/>
                <a:cs typeface="+mn-cs"/>
                <a:sym typeface="Arial"/>
              </a:rPr>
              <a:t>input function</a:t>
            </a:r>
            <a:endParaRPr i="1" sz="3400">
              <a:solidFill>
                <a:srgbClr val="002E7A"/>
              </a:solidFill>
              <a:uFill>
                <a:solidFill>
                  <a:srgbClr val="002E7A"/>
                </a:solidFill>
              </a:uFill>
              <a:latin typeface="+mn-lt"/>
              <a:ea typeface="+mn-ea"/>
              <a:cs typeface="+mn-cs"/>
              <a:sym typeface="Arial"/>
            </a:endParaRPr>
          </a:p>
          <a:p>
            <a:pPr lvl="0" marL="481300" indent="-441613">
              <a:buClr>
                <a:srgbClr val="FBFA00"/>
              </a:buClr>
              <a:buFont typeface="Wingdings"/>
              <a:buChar char=""/>
              <a:defRPr sz="1800">
                <a:solidFill>
                  <a:srgbClr val="000000"/>
                </a:solidFill>
                <a:uFillTx/>
              </a:defRPr>
            </a:pPr>
            <a:r>
              <a:rPr sz="3400">
                <a:solidFill>
                  <a:srgbClr val="002E7A"/>
                </a:solidFill>
                <a:uFill>
                  <a:solidFill>
                    <a:srgbClr val="002E7A"/>
                  </a:solidFill>
                </a:uFill>
              </a:rPr>
              <a:t>the (nonlinear) </a:t>
            </a:r>
            <a:r>
              <a:rPr i="1" sz="3400">
                <a:solidFill>
                  <a:srgbClr val="002E7A"/>
                </a:solidFill>
                <a:uFill>
                  <a:solidFill>
                    <a:srgbClr val="002E7A"/>
                  </a:solidFill>
                </a:uFill>
                <a:latin typeface="+mn-lt"/>
                <a:ea typeface="+mn-ea"/>
                <a:cs typeface="+mn-cs"/>
                <a:sym typeface="Arial"/>
              </a:rPr>
              <a:t>activation function</a:t>
            </a:r>
            <a:r>
              <a:rPr sz="3400">
                <a:solidFill>
                  <a:srgbClr val="002E7A"/>
                </a:solidFill>
                <a:uFill>
                  <a:solidFill>
                    <a:srgbClr val="002E7A"/>
                  </a:solidFill>
                </a:uFill>
              </a:rPr>
              <a:t> calculates the activation value, which determines the output</a:t>
            </a:r>
          </a:p>
        </p:txBody>
      </p:sp>
      <p:grpSp>
        <p:nvGrpSpPr>
          <p:cNvPr id="1127" name="Group 1127"/>
          <p:cNvGrpSpPr/>
          <p:nvPr/>
        </p:nvGrpSpPr>
        <p:grpSpPr>
          <a:xfrm>
            <a:off x="248355" y="1892017"/>
            <a:ext cx="12756446" cy="5463824"/>
            <a:chOff x="0" y="0"/>
            <a:chExt cx="12756444" cy="5463822"/>
          </a:xfrm>
        </p:grpSpPr>
        <p:sp>
          <p:nvSpPr>
            <p:cNvPr id="1125" name="Shape 1125"/>
            <p:cNvSpPr/>
            <p:nvPr/>
          </p:nvSpPr>
          <p:spPr>
            <a:xfrm>
              <a:off x="0" y="0"/>
              <a:ext cx="12756445" cy="5463823"/>
            </a:xfrm>
            <a:prstGeom prst="rect">
              <a:avLst/>
            </a:prstGeom>
            <a:solidFill>
              <a:srgbClr val="FDFDC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</a:p>
          </p:txBody>
        </p:sp>
        <p:pic>
          <p:nvPicPr>
            <p:cNvPr id="1126" name="image.png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12756445" cy="5463823"/>
            </a:xfrm>
            <a:prstGeom prst="rect">
              <a:avLst/>
            </a:prstGeom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</p:pic>
      </p:grpSp>
      <p:sp>
        <p:nvSpPr>
          <p:cNvPr id="1128" name="Shape 1128"/>
          <p:cNvSpPr/>
          <p:nvPr/>
        </p:nvSpPr>
        <p:spPr>
          <a:xfrm>
            <a:off x="10814755" y="7019431"/>
            <a:ext cx="2185530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4186" tIns="54186" rIns="54186" bIns="54186">
            <a:spAutoFit/>
          </a:bodyPr>
          <a:lstStyle>
            <a:lvl1pPr>
              <a:buClr>
                <a:srgbClr val="00032B"/>
              </a:buClr>
              <a:buFont typeface="Arial"/>
              <a:defRPr sz="1400">
                <a:solidFill>
                  <a:srgbClr val="00032B"/>
                </a:solidFill>
                <a:uFill>
                  <a:solidFill>
                    <a:srgbClr val="00032B"/>
                  </a:solidFill>
                </a:uFill>
                <a:latin typeface="+mj-lt"/>
                <a:ea typeface="+mj-ea"/>
                <a:cs typeface="+mj-cs"/>
                <a:sym typeface="News Gothic M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1400">
                <a:solidFill>
                  <a:srgbClr val="00032B"/>
                </a:solidFill>
                <a:uFill>
                  <a:solidFill>
                    <a:srgbClr val="00032B"/>
                  </a:solidFill>
                </a:uFill>
              </a:rPr>
              <a:t>[Russell &amp; Norvig, 1995]</a:t>
            </a:r>
          </a:p>
        </p:txBody>
      </p:sp>
      <p:sp>
        <p:nvSpPr>
          <p:cNvPr id="1129" name="Shape 1129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b="0" sz="1800">
                <a:solidFill>
                  <a:srgbClr val="000000"/>
                </a:solidFill>
                <a:uFillTx/>
              </a:defRPr>
            </a:pPr>
            <a:fld id="{86CB4B4D-7CA3-9044-876B-883B54F8677D}" type="slidenum">
              <a:rPr b="1" sz="900">
                <a:solidFill>
                  <a:srgbClr val="0048AA"/>
                </a:solidFill>
                <a:uFill>
                  <a:solidFill>
                    <a:srgbClr val="0048AA"/>
                  </a:solidFill>
                </a:uFill>
              </a:rPr>
            </a:fld>
          </a:p>
        </p:txBody>
      </p:sp>
    </p:spTree>
  </p:cSld>
  <p:clrMapOvr>
    <a:masterClrMapping/>
  </p:clrMapOvr>
  <p:transition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ntr" presetSubtype="0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500"/>
                                        <p:tgtEl>
                                          <p:spTgt spid="1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127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/>
          <p:nvPr>
            <p:ph type="title"/>
          </p:nvPr>
        </p:nvSpPr>
        <p:spPr>
          <a:xfrm>
            <a:off x="781190" y="-1"/>
            <a:ext cx="11437905" cy="2207444"/>
          </a:xfrm>
          <a:prstGeom prst="rect">
            <a:avLst/>
          </a:prstGeom>
        </p:spPr>
        <p:txBody>
          <a:bodyPr/>
          <a:lstStyle/>
          <a:p>
            <a:pPr lvl="0">
              <a:defRPr b="0" sz="1800">
                <a:solidFill>
                  <a:srgbClr val="000000"/>
                </a:solidFill>
                <a:uFillTx/>
              </a:defRPr>
            </a:pPr>
            <a:r>
              <a:rPr b="1" sz="5600">
                <a:solidFill>
                  <a:srgbClr val="29708A"/>
                </a:solidFill>
                <a:uFill>
                  <a:solidFill>
                    <a:srgbClr val="29708A"/>
                  </a:solidFill>
                </a:uFill>
              </a:rPr>
              <a:t>Objectives</a:t>
            </a:r>
          </a:p>
        </p:txBody>
      </p:sp>
      <p:sp>
        <p:nvSpPr>
          <p:cNvPr id="97" name="Shape 97"/>
          <p:cNvSpPr/>
          <p:nvPr>
            <p:ph type="body" idx="1"/>
          </p:nvPr>
        </p:nvSpPr>
        <p:spPr>
          <a:xfrm>
            <a:off x="783449" y="2293902"/>
            <a:ext cx="11433388" cy="6791396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002E7A"/>
                </a:solidFill>
                <a:uFill>
                  <a:solidFill>
                    <a:srgbClr val="002E7A"/>
                  </a:solidFill>
                </a:uFill>
              </a:rPr>
              <a:t>be aware of the necessity of learning for autonomous agents</a:t>
            </a:r>
            <a:endParaRPr sz="2400">
              <a:solidFill>
                <a:srgbClr val="002E7A"/>
              </a:solidFill>
              <a:uFill>
                <a:solidFill>
                  <a:srgbClr val="002E7A"/>
                </a:solidFill>
              </a:uFill>
            </a:endParaRP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002E7A"/>
                </a:solidFill>
                <a:uFill>
                  <a:solidFill>
                    <a:srgbClr val="002E7A"/>
                  </a:solidFill>
                </a:uFill>
              </a:rPr>
              <a:t>understand the basic principles and limitations of inductive learning from examples</a:t>
            </a:r>
            <a:endParaRPr sz="2400">
              <a:solidFill>
                <a:srgbClr val="002E7A"/>
              </a:solidFill>
              <a:uFill>
                <a:solidFill>
                  <a:srgbClr val="002E7A"/>
                </a:solidFill>
              </a:uFill>
            </a:endParaRP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002E7A"/>
                </a:solidFill>
                <a:uFill>
                  <a:solidFill>
                    <a:srgbClr val="002E7A"/>
                  </a:solidFill>
                </a:uFill>
              </a:rPr>
              <a:t>apply decision tree learning to deterministic problems characterized by Boolean functions</a:t>
            </a:r>
            <a:endParaRPr sz="2400">
              <a:solidFill>
                <a:srgbClr val="002E7A"/>
              </a:solidFill>
              <a:uFill>
                <a:solidFill>
                  <a:srgbClr val="002E7A"/>
                </a:solidFill>
              </a:uFill>
            </a:endParaRP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002E7A"/>
                </a:solidFill>
                <a:uFill>
                  <a:solidFill>
                    <a:srgbClr val="002E7A"/>
                  </a:solidFill>
                </a:uFill>
              </a:rPr>
              <a:t>understand the basic learning methods of perceptrons and multi-layer neural networks</a:t>
            </a:r>
            <a:endParaRPr sz="2400">
              <a:solidFill>
                <a:srgbClr val="002E7A"/>
              </a:solidFill>
              <a:uFill>
                <a:solidFill>
                  <a:srgbClr val="002E7A"/>
                </a:solidFill>
              </a:uFill>
            </a:endParaRP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002E7A"/>
                </a:solidFill>
                <a:uFill>
                  <a:solidFill>
                    <a:srgbClr val="002E7A"/>
                  </a:solidFill>
                </a:uFill>
              </a:rPr>
              <a:t>know the main advantages and problems of learning in neural networks</a:t>
            </a:r>
          </a:p>
        </p:txBody>
      </p:sp>
      <p:sp>
        <p:nvSpPr>
          <p:cNvPr id="98" name="Shape 98"/>
          <p:cNvSpPr/>
          <p:nvPr>
            <p:ph type="sldNum" sz="quarter" idx="2"/>
          </p:nvPr>
        </p:nvSpPr>
        <p:spPr>
          <a:xfrm rot="20250106">
            <a:off x="10077208" y="8997183"/>
            <a:ext cx="184643" cy="23163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b="0" sz="1800">
                <a:solidFill>
                  <a:srgbClr val="000000"/>
                </a:solidFill>
                <a:uFillTx/>
              </a:defRPr>
            </a:pPr>
            <a:fld id="{86CB4B4D-7CA3-9044-876B-883B54F8677D}" type="slidenum">
              <a:rPr b="1" sz="900">
                <a:solidFill>
                  <a:srgbClr val="0048AA"/>
                </a:solidFill>
                <a:uFill>
                  <a:solidFill>
                    <a:srgbClr val="0048AA"/>
                  </a:solidFill>
                </a:uFill>
              </a:rPr>
            </a:fld>
          </a:p>
        </p:txBody>
      </p:sp>
    </p:spTree>
  </p:cSld>
  <p:clrMapOvr>
    <a:masterClrMapping/>
  </p:clrMapOvr>
  <p:transition spd="med" advClick="1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1" name="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5119" y="1950719"/>
            <a:ext cx="12462935" cy="4334935"/>
          </a:xfrm>
          <a:prstGeom prst="rect">
            <a:avLst/>
          </a:prstGeom>
          <a:ln w="12700">
            <a:solidFill>
              <a:srgbClr val="FFFFFF"/>
            </a:solidFill>
            <a:miter lim="400000"/>
          </a:ln>
        </p:spPr>
      </p:pic>
      <p:sp>
        <p:nvSpPr>
          <p:cNvPr id="1132" name="Shape 113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b="0" sz="1800">
                <a:solidFill>
                  <a:srgbClr val="000000"/>
                </a:solidFill>
                <a:uFillTx/>
              </a:defRPr>
            </a:pPr>
            <a:r>
              <a:rPr b="1" sz="5600">
                <a:solidFill>
                  <a:srgbClr val="29708A"/>
                </a:solidFill>
                <a:uFill>
                  <a:solidFill>
                    <a:srgbClr val="29708A"/>
                  </a:solidFill>
                </a:uFill>
              </a:rPr>
              <a:t>Common Activation Functions</a:t>
            </a:r>
          </a:p>
        </p:txBody>
      </p:sp>
      <p:sp>
        <p:nvSpPr>
          <p:cNvPr id="1133" name="Shape 1133"/>
          <p:cNvSpPr/>
          <p:nvPr>
            <p:ph type="body" idx="1"/>
          </p:nvPr>
        </p:nvSpPr>
        <p:spPr>
          <a:xfrm>
            <a:off x="783449" y="6527800"/>
            <a:ext cx="11433387" cy="2557498"/>
          </a:xfrm>
          <a:prstGeom prst="rect">
            <a:avLst/>
          </a:prstGeom>
        </p:spPr>
        <p:txBody>
          <a:bodyPr/>
          <a:lstStyle/>
          <a:p>
            <a:pPr lvl="0" marL="0" indent="0">
              <a:buClr>
                <a:srgbClr val="FBFA00"/>
              </a:buClr>
              <a:buSzTx/>
              <a:buFont typeface="Wingdings"/>
              <a:buNone/>
              <a:defRPr sz="1800">
                <a:solidFill>
                  <a:srgbClr val="000000"/>
                </a:solidFill>
                <a:uFillTx/>
              </a:defRPr>
            </a:pPr>
            <a:r>
              <a:rPr b="1" sz="3400">
                <a:solidFill>
                  <a:srgbClr val="002E7A"/>
                </a:solidFill>
                <a:uFill>
                  <a:solidFill>
                    <a:srgbClr val="002E7A"/>
                  </a:solidFill>
                </a:uFill>
                <a:latin typeface="+mn-lt"/>
                <a:ea typeface="+mn-ea"/>
                <a:cs typeface="+mn-cs"/>
                <a:sym typeface="Arial"/>
              </a:rPr>
              <a:t>Step</a:t>
            </a:r>
            <a:r>
              <a:rPr b="1" baseline="-19411" sz="3400">
                <a:solidFill>
                  <a:srgbClr val="002E7A"/>
                </a:solidFill>
                <a:uFill>
                  <a:solidFill>
                    <a:srgbClr val="002E7A"/>
                  </a:solidFill>
                </a:uFill>
                <a:latin typeface="+mn-lt"/>
                <a:ea typeface="+mn-ea"/>
                <a:cs typeface="+mn-cs"/>
                <a:sym typeface="Arial"/>
              </a:rPr>
              <a:t>t</a:t>
            </a:r>
            <a:r>
              <a:rPr b="1" sz="3400">
                <a:solidFill>
                  <a:srgbClr val="002E7A"/>
                </a:solidFill>
                <a:uFill>
                  <a:solidFill>
                    <a:srgbClr val="002E7A"/>
                  </a:solidFill>
                </a:uFill>
                <a:latin typeface="+mn-lt"/>
                <a:ea typeface="+mn-ea"/>
                <a:cs typeface="+mn-cs"/>
                <a:sym typeface="Arial"/>
              </a:rPr>
              <a:t>(x)		=	1 	if x &gt;= t, else 0</a:t>
            </a:r>
            <a:endParaRPr b="1" sz="3400">
              <a:solidFill>
                <a:srgbClr val="002E7A"/>
              </a:solidFill>
              <a:uFill>
                <a:solidFill>
                  <a:srgbClr val="002E7A"/>
                </a:solidFill>
              </a:uFill>
              <a:latin typeface="+mn-lt"/>
              <a:ea typeface="+mn-ea"/>
              <a:cs typeface="+mn-cs"/>
              <a:sym typeface="Arial"/>
            </a:endParaRPr>
          </a:p>
          <a:p>
            <a:pPr lvl="0" marL="0" indent="0">
              <a:buClr>
                <a:srgbClr val="FBFA00"/>
              </a:buClr>
              <a:buSzTx/>
              <a:buFont typeface="Wingdings"/>
              <a:buNone/>
              <a:defRPr sz="1800">
                <a:solidFill>
                  <a:srgbClr val="000000"/>
                </a:solidFill>
                <a:uFillTx/>
              </a:defRPr>
            </a:pPr>
            <a:r>
              <a:rPr b="1" sz="3400">
                <a:solidFill>
                  <a:srgbClr val="002E7A"/>
                </a:solidFill>
                <a:uFill>
                  <a:solidFill>
                    <a:srgbClr val="002E7A"/>
                  </a:solidFill>
                </a:uFill>
                <a:latin typeface="+mn-lt"/>
                <a:ea typeface="+mn-ea"/>
                <a:cs typeface="+mn-cs"/>
                <a:sym typeface="Arial"/>
              </a:rPr>
              <a:t>Sign(x)		=	+1 	if x &gt;= 0, else –1</a:t>
            </a:r>
            <a:endParaRPr b="1" sz="3400">
              <a:solidFill>
                <a:srgbClr val="002E7A"/>
              </a:solidFill>
              <a:uFill>
                <a:solidFill>
                  <a:srgbClr val="002E7A"/>
                </a:solidFill>
              </a:uFill>
              <a:latin typeface="+mn-lt"/>
              <a:ea typeface="+mn-ea"/>
              <a:cs typeface="+mn-cs"/>
              <a:sym typeface="Arial"/>
            </a:endParaRPr>
          </a:p>
          <a:p>
            <a:pPr lvl="0" marL="0" indent="0">
              <a:buClr>
                <a:srgbClr val="FBFA00"/>
              </a:buClr>
              <a:buSzTx/>
              <a:buFont typeface="Wingdings"/>
              <a:buNone/>
              <a:defRPr sz="1800">
                <a:solidFill>
                  <a:srgbClr val="000000"/>
                </a:solidFill>
                <a:uFillTx/>
              </a:defRPr>
            </a:pPr>
            <a:r>
              <a:rPr b="1" sz="3400">
                <a:solidFill>
                  <a:srgbClr val="002E7A"/>
                </a:solidFill>
                <a:uFill>
                  <a:solidFill>
                    <a:srgbClr val="002E7A"/>
                  </a:solidFill>
                </a:uFill>
                <a:latin typeface="+mn-lt"/>
                <a:ea typeface="+mn-ea"/>
                <a:cs typeface="+mn-cs"/>
                <a:sym typeface="Arial"/>
              </a:rPr>
              <a:t>Sigmoid(x)	=	1/(1+e</a:t>
            </a:r>
            <a:r>
              <a:rPr b="1" baseline="30588" sz="3400">
                <a:solidFill>
                  <a:srgbClr val="002E7A"/>
                </a:solidFill>
                <a:uFill>
                  <a:solidFill>
                    <a:srgbClr val="002E7A"/>
                  </a:solidFill>
                </a:uFill>
                <a:latin typeface="+mn-lt"/>
                <a:ea typeface="+mn-ea"/>
                <a:cs typeface="+mn-cs"/>
                <a:sym typeface="Arial"/>
              </a:rPr>
              <a:t>-x</a:t>
            </a:r>
            <a:r>
              <a:rPr b="1" sz="3400">
                <a:solidFill>
                  <a:srgbClr val="002E7A"/>
                </a:solidFill>
                <a:uFill>
                  <a:solidFill>
                    <a:srgbClr val="002E7A"/>
                  </a:solidFill>
                </a:uFill>
                <a:latin typeface="+mn-lt"/>
                <a:ea typeface="+mn-ea"/>
                <a:cs typeface="+mn-cs"/>
                <a:sym typeface="Arial"/>
              </a:rPr>
              <a:t>)</a:t>
            </a:r>
          </a:p>
        </p:txBody>
      </p:sp>
      <p:sp>
        <p:nvSpPr>
          <p:cNvPr id="1134" name="Shape 1134"/>
          <p:cNvSpPr/>
          <p:nvPr/>
        </p:nvSpPr>
        <p:spPr>
          <a:xfrm>
            <a:off x="10620586" y="6046328"/>
            <a:ext cx="2230845" cy="330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4186" tIns="54186" rIns="54186" bIns="54186">
            <a:spAutoFit/>
          </a:bodyPr>
          <a:lstStyle>
            <a:lvl1pPr>
              <a:buClr>
                <a:srgbClr val="00032B"/>
              </a:buClr>
              <a:buFont typeface="Arial"/>
              <a:defRPr sz="1400">
                <a:solidFill>
                  <a:srgbClr val="00032B"/>
                </a:solidFill>
                <a:uFill>
                  <a:solidFill>
                    <a:srgbClr val="00032B"/>
                  </a:solidFill>
                </a:uFill>
                <a:latin typeface="+mj-lt"/>
                <a:ea typeface="+mj-ea"/>
                <a:cs typeface="+mj-cs"/>
                <a:sym typeface="News Gothic MT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1400">
                <a:solidFill>
                  <a:srgbClr val="00032B"/>
                </a:solidFill>
                <a:uFill>
                  <a:solidFill>
                    <a:srgbClr val="00032B"/>
                  </a:solidFill>
                </a:uFill>
              </a:rPr>
              <a:t>[Russell &amp; Norvig, 1995]</a:t>
            </a:r>
          </a:p>
        </p:txBody>
      </p:sp>
      <p:sp>
        <p:nvSpPr>
          <p:cNvPr id="1135" name="Shape 1135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b="0" sz="1800">
                <a:solidFill>
                  <a:srgbClr val="000000"/>
                </a:solidFill>
                <a:uFillTx/>
              </a:defRPr>
            </a:pPr>
            <a:fld id="{86CB4B4D-7CA3-9044-876B-883B54F8677D}" type="slidenum">
              <a:rPr b="1" sz="900">
                <a:solidFill>
                  <a:srgbClr val="0048AA"/>
                </a:solidFill>
                <a:uFill>
                  <a:solidFill>
                    <a:srgbClr val="0048AA"/>
                  </a:solidFill>
                </a:uFill>
              </a:rPr>
            </a:fld>
          </a:p>
        </p:txBody>
      </p:sp>
    </p:spTree>
  </p:cSld>
  <p:clrMapOvr>
    <a:masterClrMapping/>
  </p:clrMapOvr>
  <p:transition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ntr" presetSubtype="0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500"/>
                                        <p:tgtEl>
                                          <p:spTgt spid="1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131" grpId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" name="Shape 113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b="0" sz="1800">
                <a:solidFill>
                  <a:srgbClr val="000000"/>
                </a:solidFill>
                <a:uFillTx/>
              </a:defRPr>
            </a:pPr>
            <a:r>
              <a:rPr b="1" sz="5600">
                <a:solidFill>
                  <a:srgbClr val="29708A"/>
                </a:solidFill>
                <a:uFill>
                  <a:solidFill>
                    <a:srgbClr val="29708A"/>
                  </a:solidFill>
                </a:uFill>
              </a:rPr>
              <a:t>Neural Networks and Logic Gates</a:t>
            </a:r>
          </a:p>
        </p:txBody>
      </p:sp>
      <p:sp>
        <p:nvSpPr>
          <p:cNvPr id="1138" name="Shape 1138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002E7A"/>
                </a:solidFill>
                <a:uFill>
                  <a:solidFill>
                    <a:srgbClr val="002E7A"/>
                  </a:solidFill>
                </a:uFill>
              </a:rPr>
              <a:t>simple neurons with can act as logic gates</a:t>
            </a:r>
            <a:endParaRPr sz="2400">
              <a:solidFill>
                <a:srgbClr val="002E7A"/>
              </a:solidFill>
              <a:uFill>
                <a:solidFill>
                  <a:srgbClr val="002E7A"/>
                </a:solidFill>
              </a:uFill>
            </a:endParaRP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2200">
                <a:solidFill>
                  <a:srgbClr val="0042AA"/>
                </a:solidFill>
                <a:uFill>
                  <a:solidFill>
                    <a:srgbClr val="0042AA"/>
                  </a:solidFill>
                </a:uFill>
              </a:rPr>
              <a:t>appropriate choice of activation function, threshold, and weights </a:t>
            </a:r>
            <a:endParaRPr sz="2200">
              <a:solidFill>
                <a:srgbClr val="0042AA"/>
              </a:solidFill>
              <a:uFill>
                <a:solidFill>
                  <a:srgbClr val="0042AA"/>
                </a:solidFill>
              </a:uFill>
            </a:endParaRPr>
          </a:p>
          <a:p>
            <a:pPr lvl="2">
              <a:defRPr>
                <a:solidFill>
                  <a:srgbClr val="000000"/>
                </a:solidFill>
                <a:uFillTx/>
              </a:defRPr>
            </a:pPr>
            <a:r>
              <a:rPr>
                <a:solidFill>
                  <a:srgbClr val="0056D6"/>
                </a:solidFill>
                <a:uFill>
                  <a:solidFill>
                    <a:srgbClr val="0056D6"/>
                  </a:solidFill>
                </a:uFill>
              </a:rPr>
              <a:t>step function as activation function</a:t>
            </a:r>
          </a:p>
        </p:txBody>
      </p:sp>
      <p:grpSp>
        <p:nvGrpSpPr>
          <p:cNvPr id="1141" name="Group 1141"/>
          <p:cNvGrpSpPr/>
          <p:nvPr/>
        </p:nvGrpSpPr>
        <p:grpSpPr>
          <a:xfrm>
            <a:off x="-47493" y="3991701"/>
            <a:ext cx="13061543" cy="3543865"/>
            <a:chOff x="0" y="0"/>
            <a:chExt cx="13061541" cy="3543864"/>
          </a:xfrm>
        </p:grpSpPr>
        <p:pic>
          <p:nvPicPr>
            <p:cNvPr id="1139" name="image.png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13004801" cy="3495041"/>
            </a:xfrm>
            <a:prstGeom prst="rect">
              <a:avLst/>
            </a:prstGeom>
            <a:ln w="12700" cap="flat">
              <a:solidFill>
                <a:srgbClr val="FFFFFF"/>
              </a:solidFill>
              <a:prstDash val="solid"/>
              <a:miter lim="400000"/>
            </a:ln>
            <a:effectLst/>
          </p:spPr>
        </p:pic>
        <p:sp>
          <p:nvSpPr>
            <p:cNvPr id="1140" name="Shape 1140"/>
            <p:cNvSpPr/>
            <p:nvPr/>
          </p:nvSpPr>
          <p:spPr>
            <a:xfrm>
              <a:off x="10868942" y="3219591"/>
              <a:ext cx="2192601" cy="3242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4186" tIns="54186" rIns="54186" bIns="54186" numCol="1" anchor="t">
              <a:spAutoFit/>
            </a:bodyPr>
            <a:lstStyle>
              <a:lvl1pPr>
                <a:buClr>
                  <a:srgbClr val="00032B"/>
                </a:buClr>
                <a:buFont typeface="Arial"/>
                <a:defRPr sz="1400">
                  <a:solidFill>
                    <a:srgbClr val="00032B"/>
                  </a:solidFill>
                  <a:uFill>
                    <a:solidFill>
                      <a:srgbClr val="00032B"/>
                    </a:solidFill>
                  </a:uFill>
                  <a:latin typeface="+mj-lt"/>
                  <a:ea typeface="+mj-ea"/>
                  <a:cs typeface="+mj-cs"/>
                  <a:sym typeface="News Gothic MT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uFillTx/>
                </a:defRPr>
              </a:pPr>
              <a:r>
                <a:rPr sz="1400">
                  <a:solidFill>
                    <a:srgbClr val="00032B"/>
                  </a:solidFill>
                  <a:uFill>
                    <a:solidFill>
                      <a:srgbClr val="00032B"/>
                    </a:solidFill>
                  </a:uFill>
                </a:rPr>
                <a:t>[Russell &amp; Norvig, 1995]</a:t>
              </a:r>
            </a:p>
          </p:txBody>
        </p:sp>
      </p:grpSp>
      <p:sp>
        <p:nvSpPr>
          <p:cNvPr id="1142" name="Shape 1142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b="0" sz="1800">
                <a:solidFill>
                  <a:srgbClr val="000000"/>
                </a:solidFill>
                <a:uFillTx/>
              </a:defRPr>
            </a:pPr>
            <a:fld id="{86CB4B4D-7CA3-9044-876B-883B54F8677D}" type="slidenum">
              <a:rPr b="1" sz="900">
                <a:solidFill>
                  <a:srgbClr val="0048AA"/>
                </a:solidFill>
                <a:uFill>
                  <a:solidFill>
                    <a:srgbClr val="0048AA"/>
                  </a:solidFill>
                </a:uFill>
              </a:rPr>
            </a:fld>
          </a:p>
        </p:txBody>
      </p:sp>
    </p:spTree>
  </p:cSld>
  <p:clrMapOvr>
    <a:masterClrMapping/>
  </p:clrMapOvr>
  <p:transition spd="med" advClick="1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4" name="Shape 1144"/>
          <p:cNvSpPr/>
          <p:nvPr>
            <p:ph type="title"/>
          </p:nvPr>
        </p:nvSpPr>
        <p:spPr>
          <a:xfrm>
            <a:off x="781190" y="-1"/>
            <a:ext cx="11437905" cy="2207444"/>
          </a:xfrm>
          <a:prstGeom prst="rect">
            <a:avLst/>
          </a:prstGeom>
        </p:spPr>
        <p:txBody>
          <a:bodyPr/>
          <a:lstStyle/>
          <a:p>
            <a:pPr lvl="0">
              <a:defRPr b="0" sz="1800">
                <a:solidFill>
                  <a:srgbClr val="000000"/>
                </a:solidFill>
                <a:uFillTx/>
              </a:defRPr>
            </a:pPr>
            <a:r>
              <a:rPr b="1" sz="5600">
                <a:solidFill>
                  <a:srgbClr val="29708A"/>
                </a:solidFill>
                <a:uFill>
                  <a:solidFill>
                    <a:srgbClr val="29708A"/>
                  </a:solidFill>
                </a:uFill>
              </a:rPr>
              <a:t>Network Structures</a:t>
            </a:r>
          </a:p>
        </p:txBody>
      </p:sp>
      <p:sp>
        <p:nvSpPr>
          <p:cNvPr id="1145" name="Shape 1145"/>
          <p:cNvSpPr/>
          <p:nvPr>
            <p:ph type="body" idx="1"/>
          </p:nvPr>
        </p:nvSpPr>
        <p:spPr>
          <a:xfrm>
            <a:off x="783449" y="2293902"/>
            <a:ext cx="11433388" cy="6791396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002E7A"/>
                </a:solidFill>
                <a:uFill>
                  <a:solidFill>
                    <a:srgbClr val="002E7A"/>
                  </a:solidFill>
                </a:uFill>
              </a:rPr>
              <a:t>in principle, networks can be arbitrarily connected</a:t>
            </a:r>
            <a:endParaRPr sz="2400">
              <a:solidFill>
                <a:srgbClr val="002E7A"/>
              </a:solidFill>
              <a:uFill>
                <a:solidFill>
                  <a:srgbClr val="002E7A"/>
                </a:solidFill>
              </a:uFill>
            </a:endParaRP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2200">
                <a:solidFill>
                  <a:srgbClr val="0042AA"/>
                </a:solidFill>
                <a:uFill>
                  <a:solidFill>
                    <a:srgbClr val="0042AA"/>
                  </a:solidFill>
                </a:uFill>
              </a:rPr>
              <a:t>occasionally done to represent specific structures</a:t>
            </a:r>
            <a:endParaRPr sz="2200">
              <a:solidFill>
                <a:srgbClr val="0042AA"/>
              </a:solidFill>
              <a:uFill>
                <a:solidFill>
                  <a:srgbClr val="0042AA"/>
                </a:solidFill>
              </a:uFill>
            </a:endParaRPr>
          </a:p>
          <a:p>
            <a:pPr lvl="2">
              <a:defRPr>
                <a:solidFill>
                  <a:srgbClr val="000000"/>
                </a:solidFill>
                <a:uFillTx/>
              </a:defRPr>
            </a:pPr>
            <a:r>
              <a:rPr>
                <a:solidFill>
                  <a:srgbClr val="0056D6"/>
                </a:solidFill>
                <a:uFill>
                  <a:solidFill>
                    <a:srgbClr val="0056D6"/>
                  </a:solidFill>
                </a:uFill>
              </a:rPr>
              <a:t>semantic networks</a:t>
            </a:r>
            <a:endParaRPr>
              <a:solidFill>
                <a:srgbClr val="0056D6"/>
              </a:solidFill>
              <a:uFill>
                <a:solidFill>
                  <a:srgbClr val="0056D6"/>
                </a:solidFill>
              </a:uFill>
            </a:endParaRPr>
          </a:p>
          <a:p>
            <a:pPr lvl="2">
              <a:defRPr>
                <a:solidFill>
                  <a:srgbClr val="000000"/>
                </a:solidFill>
                <a:uFillTx/>
              </a:defRPr>
            </a:pPr>
            <a:r>
              <a:rPr>
                <a:solidFill>
                  <a:srgbClr val="0056D6"/>
                </a:solidFill>
                <a:uFill>
                  <a:solidFill>
                    <a:srgbClr val="0056D6"/>
                  </a:solidFill>
                </a:uFill>
              </a:rPr>
              <a:t>logical sentences</a:t>
            </a:r>
            <a:endParaRPr>
              <a:solidFill>
                <a:srgbClr val="0056D6"/>
              </a:solidFill>
              <a:uFill>
                <a:solidFill>
                  <a:srgbClr val="0056D6"/>
                </a:solidFill>
              </a:uFill>
            </a:endParaRP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2200">
                <a:solidFill>
                  <a:srgbClr val="0042AA"/>
                </a:solidFill>
                <a:uFill>
                  <a:solidFill>
                    <a:srgbClr val="0042AA"/>
                  </a:solidFill>
                </a:uFill>
              </a:rPr>
              <a:t>makes learning rather difficult</a:t>
            </a:r>
            <a:endParaRPr sz="2200">
              <a:solidFill>
                <a:srgbClr val="0042AA"/>
              </a:solidFill>
              <a:uFill>
                <a:solidFill>
                  <a:srgbClr val="0042AA"/>
                </a:solidFill>
              </a:uFill>
            </a:endParaRP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002E7A"/>
                </a:solidFill>
                <a:uFill>
                  <a:solidFill>
                    <a:srgbClr val="002E7A"/>
                  </a:solidFill>
                </a:uFill>
              </a:rPr>
              <a:t>layered structures</a:t>
            </a:r>
            <a:endParaRPr sz="2400">
              <a:solidFill>
                <a:srgbClr val="002E7A"/>
              </a:solidFill>
              <a:uFill>
                <a:solidFill>
                  <a:srgbClr val="002E7A"/>
                </a:solidFill>
              </a:uFill>
            </a:endParaRP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2200">
                <a:solidFill>
                  <a:srgbClr val="0042AA"/>
                </a:solidFill>
                <a:uFill>
                  <a:solidFill>
                    <a:srgbClr val="0042AA"/>
                  </a:solidFill>
                </a:uFill>
              </a:rPr>
              <a:t>networks are arranged into layers</a:t>
            </a:r>
            <a:endParaRPr sz="2200">
              <a:solidFill>
                <a:srgbClr val="0042AA"/>
              </a:solidFill>
              <a:uFill>
                <a:solidFill>
                  <a:srgbClr val="0042AA"/>
                </a:solidFill>
              </a:uFill>
            </a:endParaRP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2200">
                <a:solidFill>
                  <a:srgbClr val="0042AA"/>
                </a:solidFill>
                <a:uFill>
                  <a:solidFill>
                    <a:srgbClr val="0042AA"/>
                  </a:solidFill>
                </a:uFill>
              </a:rPr>
              <a:t>interconnections mostly between two layers</a:t>
            </a:r>
            <a:endParaRPr sz="2200">
              <a:solidFill>
                <a:srgbClr val="0042AA"/>
              </a:solidFill>
              <a:uFill>
                <a:solidFill>
                  <a:srgbClr val="0042AA"/>
                </a:solidFill>
              </a:uFill>
            </a:endParaRP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2200">
                <a:solidFill>
                  <a:srgbClr val="0042AA"/>
                </a:solidFill>
                <a:uFill>
                  <a:solidFill>
                    <a:srgbClr val="0042AA"/>
                  </a:solidFill>
                </a:uFill>
              </a:rPr>
              <a:t>some networks have feedback connections</a:t>
            </a:r>
          </a:p>
        </p:txBody>
      </p:sp>
      <p:sp>
        <p:nvSpPr>
          <p:cNvPr id="1146" name="Shape 1146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b="0" sz="1800">
                <a:solidFill>
                  <a:srgbClr val="000000"/>
                </a:solidFill>
                <a:uFillTx/>
              </a:defRPr>
            </a:pPr>
            <a:fld id="{86CB4B4D-7CA3-9044-876B-883B54F8677D}" type="slidenum">
              <a:rPr b="1" sz="900">
                <a:solidFill>
                  <a:srgbClr val="0048AA"/>
                </a:solidFill>
                <a:uFill>
                  <a:solidFill>
                    <a:srgbClr val="0048AA"/>
                  </a:solidFill>
                </a:uFill>
              </a:rPr>
            </a:fld>
          </a:p>
        </p:txBody>
      </p:sp>
    </p:spTree>
  </p:cSld>
  <p:clrMapOvr>
    <a:masterClrMapping/>
  </p:clrMapOvr>
  <p:transition spd="med" advClick="1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8" name="Shape 114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b="0" sz="1800">
                <a:solidFill>
                  <a:srgbClr val="000000"/>
                </a:solidFill>
                <a:uFillTx/>
              </a:defRPr>
            </a:pPr>
            <a:r>
              <a:rPr b="1" sz="5600">
                <a:solidFill>
                  <a:srgbClr val="29708A"/>
                </a:solidFill>
                <a:uFill>
                  <a:solidFill>
                    <a:srgbClr val="29708A"/>
                  </a:solidFill>
                </a:uFill>
              </a:rPr>
              <a:t>Perceptrons</a:t>
            </a:r>
          </a:p>
        </p:txBody>
      </p:sp>
      <p:sp>
        <p:nvSpPr>
          <p:cNvPr id="1149" name="Shape 1149"/>
          <p:cNvSpPr/>
          <p:nvPr>
            <p:ph type="body" idx="1"/>
          </p:nvPr>
        </p:nvSpPr>
        <p:spPr>
          <a:xfrm>
            <a:off x="8496017" y="1625599"/>
            <a:ext cx="3973691" cy="6791397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002E7A"/>
                </a:solidFill>
                <a:uFill>
                  <a:solidFill>
                    <a:srgbClr val="002E7A"/>
                  </a:solidFill>
                </a:uFill>
              </a:rPr>
              <a:t>single layer, feed-forward network</a:t>
            </a:r>
            <a:endParaRPr sz="2400">
              <a:solidFill>
                <a:srgbClr val="002E7A"/>
              </a:solidFill>
              <a:uFill>
                <a:solidFill>
                  <a:srgbClr val="002E7A"/>
                </a:solidFill>
              </a:uFill>
            </a:endParaRP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002E7A"/>
                </a:solidFill>
                <a:uFill>
                  <a:solidFill>
                    <a:srgbClr val="002E7A"/>
                  </a:solidFill>
                </a:uFill>
              </a:rPr>
              <a:t>historically one of the first types of neural networks</a:t>
            </a:r>
            <a:endParaRPr sz="2400">
              <a:solidFill>
                <a:srgbClr val="002E7A"/>
              </a:solidFill>
              <a:uFill>
                <a:solidFill>
                  <a:srgbClr val="002E7A"/>
                </a:solidFill>
              </a:uFill>
            </a:endParaRP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2200">
                <a:solidFill>
                  <a:srgbClr val="0042AA"/>
                </a:solidFill>
                <a:uFill>
                  <a:solidFill>
                    <a:srgbClr val="0042AA"/>
                  </a:solidFill>
                </a:uFill>
              </a:rPr>
              <a:t>late 1950s</a:t>
            </a:r>
            <a:endParaRPr sz="2200">
              <a:solidFill>
                <a:srgbClr val="0042AA"/>
              </a:solidFill>
              <a:uFill>
                <a:solidFill>
                  <a:srgbClr val="0042AA"/>
                </a:solidFill>
              </a:uFill>
            </a:endParaRP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002E7A"/>
                </a:solidFill>
                <a:uFill>
                  <a:solidFill>
                    <a:srgbClr val="002E7A"/>
                  </a:solidFill>
                </a:uFill>
              </a:rPr>
              <a:t>the output is calculated as a  step function applied to the weighted sum of inputs</a:t>
            </a:r>
            <a:endParaRPr sz="2400">
              <a:solidFill>
                <a:srgbClr val="002E7A"/>
              </a:solidFill>
              <a:uFill>
                <a:solidFill>
                  <a:srgbClr val="002E7A"/>
                </a:solidFill>
              </a:uFill>
            </a:endParaRP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002E7A"/>
                </a:solidFill>
                <a:uFill>
                  <a:solidFill>
                    <a:srgbClr val="002E7A"/>
                  </a:solidFill>
                </a:uFill>
              </a:rPr>
              <a:t>capable of learning simple functions</a:t>
            </a:r>
            <a:endParaRPr sz="2400">
              <a:solidFill>
                <a:srgbClr val="002E7A"/>
              </a:solidFill>
              <a:uFill>
                <a:solidFill>
                  <a:srgbClr val="002E7A"/>
                </a:solidFill>
              </a:uFill>
            </a:endParaRP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2200">
                <a:solidFill>
                  <a:srgbClr val="0042AA"/>
                </a:solidFill>
                <a:uFill>
                  <a:solidFill>
                    <a:srgbClr val="0042AA"/>
                  </a:solidFill>
                </a:uFill>
              </a:rPr>
              <a:t>linearly separable</a:t>
            </a:r>
          </a:p>
        </p:txBody>
      </p:sp>
      <p:grpSp>
        <p:nvGrpSpPr>
          <p:cNvPr id="1154" name="Group 1154"/>
          <p:cNvGrpSpPr/>
          <p:nvPr/>
        </p:nvGrpSpPr>
        <p:grpSpPr>
          <a:xfrm>
            <a:off x="-1" y="1499164"/>
            <a:ext cx="8238930" cy="7689145"/>
            <a:chOff x="0" y="0"/>
            <a:chExt cx="8238928" cy="7689144"/>
          </a:xfrm>
        </p:grpSpPr>
        <p:grpSp>
          <p:nvGrpSpPr>
            <p:cNvPr id="1152" name="Group 1152"/>
            <p:cNvGrpSpPr/>
            <p:nvPr/>
          </p:nvGrpSpPr>
          <p:grpSpPr>
            <a:xfrm>
              <a:off x="0" y="0"/>
              <a:ext cx="8236374" cy="7676445"/>
              <a:chOff x="0" y="0"/>
              <a:chExt cx="8236373" cy="7676444"/>
            </a:xfrm>
          </p:grpSpPr>
          <p:pic>
            <p:nvPicPr>
              <p:cNvPr id="1150" name="image.png"/>
              <p:cNvPicPr/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0" y="0"/>
                <a:ext cx="8236374" cy="7676445"/>
              </a:xfrm>
              <a:prstGeom prst="rect">
                <a:avLst/>
              </a:prstGeom>
              <a:ln w="127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</p:pic>
          <p:sp>
            <p:nvSpPr>
              <p:cNvPr id="1151" name="Shape 1151"/>
              <p:cNvSpPr/>
              <p:nvPr/>
            </p:nvSpPr>
            <p:spPr>
              <a:xfrm>
                <a:off x="0" y="0"/>
                <a:ext cx="8236374" cy="7676445"/>
              </a:xfrm>
              <a:prstGeom prst="rect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4186" tIns="54186" rIns="54186" bIns="54186" numCol="1" anchor="ctr">
                <a:noAutofit/>
              </a:bodyPr>
              <a:lstStyle/>
              <a:p>
                <a:pPr lvl="0" algn="ctr" defTabSz="584200">
                  <a:defRPr sz="54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  <a:latin typeface="+mj-lt"/>
                    <a:ea typeface="+mj-ea"/>
                    <a:cs typeface="+mj-cs"/>
                    <a:sym typeface="News Gothic MT"/>
                  </a:defRPr>
                </a:pPr>
              </a:p>
            </p:txBody>
          </p:sp>
        </p:grpSp>
        <p:sp>
          <p:nvSpPr>
            <p:cNvPr id="1153" name="Shape 1153"/>
            <p:cNvSpPr/>
            <p:nvPr/>
          </p:nvSpPr>
          <p:spPr>
            <a:xfrm>
              <a:off x="6046329" y="7364871"/>
              <a:ext cx="2192600" cy="3242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4186" tIns="54186" rIns="54186" bIns="54186" numCol="1" anchor="t">
              <a:spAutoFit/>
            </a:bodyPr>
            <a:lstStyle>
              <a:lvl1pPr>
                <a:buClr>
                  <a:srgbClr val="00032B"/>
                </a:buClr>
                <a:buFont typeface="Arial"/>
                <a:defRPr sz="1400">
                  <a:solidFill>
                    <a:srgbClr val="00032B"/>
                  </a:solidFill>
                  <a:uFill>
                    <a:solidFill>
                      <a:srgbClr val="00032B"/>
                    </a:solidFill>
                  </a:uFill>
                  <a:latin typeface="+mj-lt"/>
                  <a:ea typeface="+mj-ea"/>
                  <a:cs typeface="+mj-cs"/>
                  <a:sym typeface="News Gothic MT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uFillTx/>
                </a:defRPr>
              </a:pPr>
              <a:r>
                <a:rPr sz="1400">
                  <a:solidFill>
                    <a:srgbClr val="00032B"/>
                  </a:solidFill>
                  <a:uFill>
                    <a:solidFill>
                      <a:srgbClr val="00032B"/>
                    </a:solidFill>
                  </a:uFill>
                </a:rPr>
                <a:t>[Russell &amp; Norvig, 1995]</a:t>
              </a:r>
            </a:p>
          </p:txBody>
        </p:sp>
      </p:grpSp>
      <p:sp>
        <p:nvSpPr>
          <p:cNvPr id="1155" name="Shape 1155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b="0" sz="1800">
                <a:solidFill>
                  <a:srgbClr val="000000"/>
                </a:solidFill>
                <a:uFillTx/>
              </a:defRPr>
            </a:pPr>
            <a:fld id="{86CB4B4D-7CA3-9044-876B-883B54F8677D}" type="slidenum">
              <a:rPr b="1" sz="900">
                <a:solidFill>
                  <a:srgbClr val="0048AA"/>
                </a:solidFill>
                <a:uFill>
                  <a:solidFill>
                    <a:srgbClr val="0048AA"/>
                  </a:solidFill>
                </a:uFill>
              </a:rPr>
            </a:fld>
          </a:p>
        </p:txBody>
      </p:sp>
    </p:spTree>
  </p:cSld>
  <p:clrMapOvr>
    <a:masterClrMapping/>
  </p:clrMapOvr>
  <p:transition spd="med" advClick="1"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3" name="Group 1183"/>
          <p:cNvGrpSpPr/>
          <p:nvPr/>
        </p:nvGrpSpPr>
        <p:grpSpPr>
          <a:xfrm>
            <a:off x="1770097" y="4461368"/>
            <a:ext cx="11311468" cy="5256108"/>
            <a:chOff x="0" y="0"/>
            <a:chExt cx="11311466" cy="5256106"/>
          </a:xfrm>
        </p:grpSpPr>
        <p:grpSp>
          <p:nvGrpSpPr>
            <p:cNvPr id="1159" name="Group 1159"/>
            <p:cNvGrpSpPr/>
            <p:nvPr/>
          </p:nvGrpSpPr>
          <p:grpSpPr>
            <a:xfrm>
              <a:off x="0" y="0"/>
              <a:ext cx="11205649" cy="5256107"/>
              <a:chOff x="0" y="0"/>
              <a:chExt cx="11205648" cy="5256106"/>
            </a:xfrm>
          </p:grpSpPr>
          <p:sp>
            <p:nvSpPr>
              <p:cNvPr id="1157" name="Shape 1157"/>
              <p:cNvSpPr/>
              <p:nvPr/>
            </p:nvSpPr>
            <p:spPr>
              <a:xfrm>
                <a:off x="0" y="0"/>
                <a:ext cx="11198579" cy="5256107"/>
              </a:xfrm>
              <a:prstGeom prst="rect">
                <a:avLst/>
              </a:prstGeom>
              <a:solidFill>
                <a:srgbClr val="FDFDC5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4186" tIns="54186" rIns="54186" bIns="54186" numCol="1" anchor="ctr">
                <a:noAutofit/>
              </a:bodyPr>
              <a:lstStyle/>
              <a:p>
                <a:pPr lvl="0" algn="ctr" defTabSz="584200">
                  <a:defRPr sz="54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  <a:latin typeface="+mj-lt"/>
                    <a:ea typeface="+mj-ea"/>
                    <a:cs typeface="+mj-cs"/>
                    <a:sym typeface="News Gothic MT"/>
                  </a:defRPr>
                </a:pPr>
              </a:p>
            </p:txBody>
          </p:sp>
          <p:sp>
            <p:nvSpPr>
              <p:cNvPr id="1158" name="Shape 1158"/>
              <p:cNvSpPr/>
              <p:nvPr/>
            </p:nvSpPr>
            <p:spPr>
              <a:xfrm>
                <a:off x="9013049" y="4912924"/>
                <a:ext cx="2192600" cy="32427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4186" tIns="54186" rIns="54186" bIns="54186" numCol="1" anchor="t">
                <a:spAutoFit/>
              </a:bodyPr>
              <a:lstStyle>
                <a:lvl1pPr>
                  <a:buClr>
                    <a:srgbClr val="00032B"/>
                  </a:buClr>
                  <a:buFont typeface="Arial"/>
                  <a:defRPr sz="1400">
                    <a:solidFill>
                      <a:srgbClr val="00032B"/>
                    </a:solidFill>
                    <a:uFill>
                      <a:solidFill>
                        <a:srgbClr val="00032B"/>
                      </a:solidFill>
                    </a:uFill>
                    <a:latin typeface="+mj-lt"/>
                    <a:ea typeface="+mj-ea"/>
                    <a:cs typeface="+mj-cs"/>
                    <a:sym typeface="News Gothic MT"/>
                  </a:defRPr>
                </a:lvl1pPr>
              </a:lstStyle>
              <a:p>
                <a:pPr lvl="0">
                  <a:defRPr sz="1800">
                    <a:solidFill>
                      <a:srgbClr val="000000"/>
                    </a:solidFill>
                    <a:uFillTx/>
                  </a:defRPr>
                </a:pPr>
                <a:r>
                  <a:rPr sz="1400">
                    <a:solidFill>
                      <a:srgbClr val="00032B"/>
                    </a:solidFill>
                    <a:uFill>
                      <a:solidFill>
                        <a:srgbClr val="00032B"/>
                      </a:solidFill>
                    </a:uFill>
                  </a:rPr>
                  <a:t>[Russell &amp; Norvig, 1995]</a:t>
                </a:r>
              </a:p>
            </p:txBody>
          </p:sp>
        </p:grpSp>
        <p:sp>
          <p:nvSpPr>
            <p:cNvPr id="1160" name="Shape 1160"/>
            <p:cNvSpPr/>
            <p:nvPr/>
          </p:nvSpPr>
          <p:spPr>
            <a:xfrm>
              <a:off x="338666" y="3847253"/>
              <a:ext cx="1065672" cy="3369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4186" tIns="54186" rIns="54186" bIns="54186" numCol="1" anchor="t">
              <a:spAutoFit/>
            </a:bodyPr>
            <a:lstStyle>
              <a:lvl1pPr algn="ctr">
                <a:buClr>
                  <a:srgbClr val="0433FF"/>
                </a:buClr>
                <a:buFont typeface="Times"/>
                <a:defRPr sz="1400">
                  <a:solidFill>
                    <a:srgbClr val="0433FF"/>
                  </a:solidFill>
                  <a:uFill>
                    <a:solidFill>
                      <a:srgbClr val="0433FF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uFillTx/>
                </a:defRPr>
              </a:pPr>
              <a:r>
                <a:rPr sz="1400">
                  <a:solidFill>
                    <a:srgbClr val="0433FF"/>
                  </a:solidFill>
                  <a:uFill>
                    <a:solidFill>
                      <a:srgbClr val="0433FF"/>
                    </a:solidFill>
                  </a:uFill>
                </a:rPr>
                <a:t>0,0</a:t>
              </a:r>
            </a:p>
          </p:txBody>
        </p:sp>
        <p:sp>
          <p:nvSpPr>
            <p:cNvPr id="1161" name="Shape 1161"/>
            <p:cNvSpPr/>
            <p:nvPr/>
          </p:nvSpPr>
          <p:spPr>
            <a:xfrm>
              <a:off x="1298222" y="1025031"/>
              <a:ext cx="2259" cy="2912534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</a:p>
          </p:txBody>
        </p:sp>
        <p:sp>
          <p:nvSpPr>
            <p:cNvPr id="1162" name="Shape 1162"/>
            <p:cNvSpPr/>
            <p:nvPr/>
          </p:nvSpPr>
          <p:spPr>
            <a:xfrm flipH="1">
              <a:off x="1298222" y="3971431"/>
              <a:ext cx="2756747" cy="2258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</a:p>
          </p:txBody>
        </p:sp>
        <p:sp>
          <p:nvSpPr>
            <p:cNvPr id="1163" name="Shape 1163"/>
            <p:cNvSpPr/>
            <p:nvPr/>
          </p:nvSpPr>
          <p:spPr>
            <a:xfrm>
              <a:off x="424462" y="939235"/>
              <a:ext cx="1065672" cy="3369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4186" tIns="54186" rIns="54186" bIns="54186" numCol="1" anchor="t">
              <a:spAutoFit/>
            </a:bodyPr>
            <a:lstStyle>
              <a:lvl1pPr algn="ctr">
                <a:buClr>
                  <a:srgbClr val="0433FF"/>
                </a:buClr>
                <a:buFont typeface="Times"/>
                <a:defRPr sz="1400">
                  <a:solidFill>
                    <a:srgbClr val="0433FF"/>
                  </a:solidFill>
                  <a:uFill>
                    <a:solidFill>
                      <a:srgbClr val="0433FF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uFillTx/>
                </a:defRPr>
              </a:pPr>
              <a:r>
                <a:rPr sz="1400">
                  <a:solidFill>
                    <a:srgbClr val="0433FF"/>
                  </a:solidFill>
                  <a:uFill>
                    <a:solidFill>
                      <a:srgbClr val="0433FF"/>
                    </a:solidFill>
                  </a:uFill>
                </a:rPr>
                <a:t>0,1</a:t>
              </a:r>
            </a:p>
          </p:txBody>
        </p:sp>
        <p:sp>
          <p:nvSpPr>
            <p:cNvPr id="1164" name="Shape 1164"/>
            <p:cNvSpPr/>
            <p:nvPr/>
          </p:nvSpPr>
          <p:spPr>
            <a:xfrm>
              <a:off x="3965786" y="3847253"/>
              <a:ext cx="1065672" cy="3369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4186" tIns="54186" rIns="54186" bIns="54186" numCol="1" anchor="t">
              <a:spAutoFit/>
            </a:bodyPr>
            <a:lstStyle>
              <a:lvl1pPr algn="ctr">
                <a:buClr>
                  <a:srgbClr val="0433FF"/>
                </a:buClr>
                <a:buFont typeface="Times"/>
                <a:defRPr sz="1400">
                  <a:solidFill>
                    <a:srgbClr val="0433FF"/>
                  </a:solidFill>
                  <a:uFill>
                    <a:solidFill>
                      <a:srgbClr val="0433FF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uFillTx/>
                </a:defRPr>
              </a:pPr>
              <a:r>
                <a:rPr sz="1400">
                  <a:solidFill>
                    <a:srgbClr val="0433FF"/>
                  </a:solidFill>
                  <a:uFill>
                    <a:solidFill>
                      <a:srgbClr val="0433FF"/>
                    </a:solidFill>
                  </a:uFill>
                </a:rPr>
                <a:t>1,0</a:t>
              </a:r>
            </a:p>
          </p:txBody>
        </p:sp>
        <p:sp>
          <p:nvSpPr>
            <p:cNvPr id="1165" name="Shape 1165"/>
            <p:cNvSpPr/>
            <p:nvPr/>
          </p:nvSpPr>
          <p:spPr>
            <a:xfrm>
              <a:off x="3930791" y="939235"/>
              <a:ext cx="1065672" cy="3369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4186" tIns="54186" rIns="54186" bIns="54186" numCol="1" anchor="t">
              <a:spAutoFit/>
            </a:bodyPr>
            <a:lstStyle>
              <a:lvl1pPr algn="ctr">
                <a:buClr>
                  <a:srgbClr val="0433FF"/>
                </a:buClr>
                <a:buFont typeface="Times"/>
                <a:defRPr sz="1400">
                  <a:solidFill>
                    <a:srgbClr val="0433FF"/>
                  </a:solidFill>
                  <a:uFill>
                    <a:solidFill>
                      <a:srgbClr val="0433FF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uFillTx/>
                </a:defRPr>
              </a:pPr>
              <a:r>
                <a:rPr sz="1400">
                  <a:solidFill>
                    <a:srgbClr val="0433FF"/>
                  </a:solidFill>
                  <a:uFill>
                    <a:solidFill>
                      <a:srgbClr val="0433FF"/>
                    </a:solidFill>
                  </a:uFill>
                </a:rPr>
                <a:t>1,1</a:t>
              </a:r>
            </a:p>
          </p:txBody>
        </p:sp>
        <p:sp>
          <p:nvSpPr>
            <p:cNvPr id="1166" name="Shape 1166"/>
            <p:cNvSpPr/>
            <p:nvPr/>
          </p:nvSpPr>
          <p:spPr>
            <a:xfrm>
              <a:off x="1169528" y="995680"/>
              <a:ext cx="203201" cy="2122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fill="norm" stroke="1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FF2734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4186" tIns="54186" rIns="54186" bIns="54186" numCol="1" anchor="ctr">
              <a:noAutofit/>
            </a:bodyPr>
            <a:lstStyle/>
            <a:p>
              <a:pPr lvl="0" algn="ctr" defTabSz="584200">
                <a:defRPr sz="54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+mj-lt"/>
                  <a:ea typeface="+mj-ea"/>
                  <a:cs typeface="+mj-cs"/>
                  <a:sym typeface="News Gothic MT"/>
                </a:defRPr>
              </a:pPr>
            </a:p>
          </p:txBody>
        </p:sp>
        <p:sp>
          <p:nvSpPr>
            <p:cNvPr id="1167" name="Shape 1167"/>
            <p:cNvSpPr/>
            <p:nvPr/>
          </p:nvSpPr>
          <p:spPr>
            <a:xfrm>
              <a:off x="4000782" y="995680"/>
              <a:ext cx="200943" cy="2144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fill="norm" stroke="1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000000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4186" tIns="54186" rIns="54186" bIns="54186" numCol="1" anchor="ctr">
              <a:noAutofit/>
            </a:bodyPr>
            <a:lstStyle/>
            <a:p>
              <a:pPr lvl="0" algn="ctr" defTabSz="584200">
                <a:defRPr sz="54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+mj-lt"/>
                  <a:ea typeface="+mj-ea"/>
                  <a:cs typeface="+mj-cs"/>
                  <a:sym typeface="News Gothic MT"/>
                </a:defRPr>
              </a:pPr>
            </a:p>
          </p:txBody>
        </p:sp>
        <p:sp>
          <p:nvSpPr>
            <p:cNvPr id="1168" name="Shape 1168"/>
            <p:cNvSpPr/>
            <p:nvPr/>
          </p:nvSpPr>
          <p:spPr>
            <a:xfrm>
              <a:off x="4003040" y="3847253"/>
              <a:ext cx="200943" cy="2144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fill="norm" stroke="1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FF2734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4186" tIns="54186" rIns="54186" bIns="54186" numCol="1" anchor="ctr">
              <a:noAutofit/>
            </a:bodyPr>
            <a:lstStyle/>
            <a:p>
              <a:pPr lvl="0" algn="ctr" defTabSz="584200">
                <a:defRPr sz="54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+mj-lt"/>
                  <a:ea typeface="+mj-ea"/>
                  <a:cs typeface="+mj-cs"/>
                  <a:sym typeface="News Gothic MT"/>
                </a:defRPr>
              </a:pPr>
            </a:p>
          </p:txBody>
        </p:sp>
        <p:sp>
          <p:nvSpPr>
            <p:cNvPr id="1169" name="Shape 1169"/>
            <p:cNvSpPr/>
            <p:nvPr/>
          </p:nvSpPr>
          <p:spPr>
            <a:xfrm>
              <a:off x="1169528" y="3847253"/>
              <a:ext cx="203201" cy="2144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fill="norm" stroke="1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FF2734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4186" tIns="54186" rIns="54186" bIns="54186" numCol="1" anchor="ctr">
              <a:noAutofit/>
            </a:bodyPr>
            <a:lstStyle/>
            <a:p>
              <a:pPr lvl="0" algn="ctr" defTabSz="584200">
                <a:defRPr sz="54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+mj-lt"/>
                  <a:ea typeface="+mj-ea"/>
                  <a:cs typeface="+mj-cs"/>
                  <a:sym typeface="News Gothic MT"/>
                </a:defRPr>
              </a:pPr>
            </a:p>
          </p:txBody>
        </p:sp>
        <p:sp>
          <p:nvSpPr>
            <p:cNvPr id="1170" name="Shape 1170"/>
            <p:cNvSpPr/>
            <p:nvPr/>
          </p:nvSpPr>
          <p:spPr>
            <a:xfrm>
              <a:off x="6553200" y="3847253"/>
              <a:ext cx="1065672" cy="3369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4186" tIns="54186" rIns="54186" bIns="54186" numCol="1" anchor="t">
              <a:spAutoFit/>
            </a:bodyPr>
            <a:lstStyle>
              <a:lvl1pPr algn="ctr">
                <a:buClr>
                  <a:srgbClr val="0433FF"/>
                </a:buClr>
                <a:buFont typeface="Times"/>
                <a:defRPr sz="1400">
                  <a:solidFill>
                    <a:srgbClr val="0433FF"/>
                  </a:solidFill>
                  <a:uFill>
                    <a:solidFill>
                      <a:srgbClr val="0433FF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uFillTx/>
                </a:defRPr>
              </a:pPr>
              <a:r>
                <a:rPr sz="1400">
                  <a:solidFill>
                    <a:srgbClr val="0433FF"/>
                  </a:solidFill>
                  <a:uFill>
                    <a:solidFill>
                      <a:srgbClr val="0433FF"/>
                    </a:solidFill>
                  </a:uFill>
                </a:rPr>
                <a:t>0,0</a:t>
              </a:r>
            </a:p>
          </p:txBody>
        </p:sp>
        <p:sp>
          <p:nvSpPr>
            <p:cNvPr id="1171" name="Shape 1171"/>
            <p:cNvSpPr/>
            <p:nvPr/>
          </p:nvSpPr>
          <p:spPr>
            <a:xfrm>
              <a:off x="7387449" y="1155982"/>
              <a:ext cx="2258" cy="292608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</a:p>
          </p:txBody>
        </p:sp>
        <p:sp>
          <p:nvSpPr>
            <p:cNvPr id="1172" name="Shape 1172"/>
            <p:cNvSpPr/>
            <p:nvPr/>
          </p:nvSpPr>
          <p:spPr>
            <a:xfrm flipH="1">
              <a:off x="7388577" y="3972560"/>
              <a:ext cx="3034455" cy="2258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</a:p>
          </p:txBody>
        </p:sp>
        <p:sp>
          <p:nvSpPr>
            <p:cNvPr id="1173" name="Shape 1173"/>
            <p:cNvSpPr/>
            <p:nvPr/>
          </p:nvSpPr>
          <p:spPr>
            <a:xfrm>
              <a:off x="6594969" y="941493"/>
              <a:ext cx="1065672" cy="3369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4186" tIns="54186" rIns="54186" bIns="54186" numCol="1" anchor="t">
              <a:spAutoFit/>
            </a:bodyPr>
            <a:lstStyle>
              <a:lvl1pPr algn="ctr">
                <a:buClr>
                  <a:srgbClr val="0433FF"/>
                </a:buClr>
                <a:buFont typeface="Times"/>
                <a:defRPr sz="1400">
                  <a:solidFill>
                    <a:srgbClr val="0433FF"/>
                  </a:solidFill>
                  <a:uFill>
                    <a:solidFill>
                      <a:srgbClr val="0433FF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uFillTx/>
                </a:defRPr>
              </a:pPr>
              <a:r>
                <a:rPr sz="1400">
                  <a:solidFill>
                    <a:srgbClr val="0433FF"/>
                  </a:solidFill>
                  <a:uFill>
                    <a:solidFill>
                      <a:srgbClr val="0433FF"/>
                    </a:solidFill>
                  </a:uFill>
                </a:rPr>
                <a:t>0,1</a:t>
              </a:r>
            </a:p>
          </p:txBody>
        </p:sp>
        <p:sp>
          <p:nvSpPr>
            <p:cNvPr id="1174" name="Shape 1174"/>
            <p:cNvSpPr/>
            <p:nvPr/>
          </p:nvSpPr>
          <p:spPr>
            <a:xfrm>
              <a:off x="10245795" y="3802097"/>
              <a:ext cx="1065672" cy="3369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4186" tIns="54186" rIns="54186" bIns="54186" numCol="1" anchor="t">
              <a:spAutoFit/>
            </a:bodyPr>
            <a:lstStyle>
              <a:lvl1pPr algn="ctr">
                <a:buClr>
                  <a:srgbClr val="0433FF"/>
                </a:buClr>
                <a:buFont typeface="Times"/>
                <a:defRPr sz="1400">
                  <a:solidFill>
                    <a:srgbClr val="0433FF"/>
                  </a:solidFill>
                  <a:uFill>
                    <a:solidFill>
                      <a:srgbClr val="0433FF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uFillTx/>
                </a:defRPr>
              </a:pPr>
              <a:r>
                <a:rPr sz="1400">
                  <a:solidFill>
                    <a:srgbClr val="0433FF"/>
                  </a:solidFill>
                  <a:uFill>
                    <a:solidFill>
                      <a:srgbClr val="0433FF"/>
                    </a:solidFill>
                  </a:uFill>
                </a:rPr>
                <a:t>1,0</a:t>
              </a:r>
            </a:p>
          </p:txBody>
        </p:sp>
        <p:sp>
          <p:nvSpPr>
            <p:cNvPr id="1175" name="Shape 1175"/>
            <p:cNvSpPr/>
            <p:nvPr/>
          </p:nvSpPr>
          <p:spPr>
            <a:xfrm>
              <a:off x="10245795" y="939235"/>
              <a:ext cx="1065672" cy="3369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4186" tIns="54186" rIns="54186" bIns="54186" numCol="1" anchor="t">
              <a:spAutoFit/>
            </a:bodyPr>
            <a:lstStyle>
              <a:lvl1pPr algn="ctr">
                <a:buClr>
                  <a:srgbClr val="0433FF"/>
                </a:buClr>
                <a:buFont typeface="Times"/>
                <a:defRPr sz="1400">
                  <a:solidFill>
                    <a:srgbClr val="0433FF"/>
                  </a:solidFill>
                  <a:uFill>
                    <a:solidFill>
                      <a:srgbClr val="0433FF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uFillTx/>
                </a:defRPr>
              </a:pPr>
              <a:r>
                <a:rPr sz="1400">
                  <a:solidFill>
                    <a:srgbClr val="0433FF"/>
                  </a:solidFill>
                  <a:uFill>
                    <a:solidFill>
                      <a:srgbClr val="0433FF"/>
                    </a:solidFill>
                  </a:uFill>
                </a:rPr>
                <a:t>1,1</a:t>
              </a:r>
            </a:p>
          </p:txBody>
        </p:sp>
        <p:sp>
          <p:nvSpPr>
            <p:cNvPr id="1176" name="Shape 1176"/>
            <p:cNvSpPr/>
            <p:nvPr/>
          </p:nvSpPr>
          <p:spPr>
            <a:xfrm>
              <a:off x="7310684" y="995680"/>
              <a:ext cx="200943" cy="2144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fill="norm" stroke="1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000000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4186" tIns="54186" rIns="54186" bIns="54186" numCol="1" anchor="ctr">
              <a:noAutofit/>
            </a:bodyPr>
            <a:lstStyle/>
            <a:p>
              <a:pPr lvl="0" algn="ctr" defTabSz="584200">
                <a:defRPr sz="54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+mj-lt"/>
                  <a:ea typeface="+mj-ea"/>
                  <a:cs typeface="+mj-cs"/>
                  <a:sym typeface="News Gothic MT"/>
                </a:defRPr>
              </a:pPr>
            </a:p>
          </p:txBody>
        </p:sp>
        <p:sp>
          <p:nvSpPr>
            <p:cNvPr id="1177" name="Shape 1177"/>
            <p:cNvSpPr/>
            <p:nvPr/>
          </p:nvSpPr>
          <p:spPr>
            <a:xfrm>
              <a:off x="10331591" y="995680"/>
              <a:ext cx="203201" cy="2144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fill="norm" stroke="1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FF2734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4186" tIns="54186" rIns="54186" bIns="54186" numCol="1" anchor="ctr">
              <a:noAutofit/>
            </a:bodyPr>
            <a:lstStyle/>
            <a:p>
              <a:pPr lvl="0" algn="ctr" defTabSz="584200">
                <a:defRPr sz="54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+mj-lt"/>
                  <a:ea typeface="+mj-ea"/>
                  <a:cs typeface="+mj-cs"/>
                  <a:sym typeface="News Gothic MT"/>
                </a:defRPr>
              </a:pPr>
            </a:p>
          </p:txBody>
        </p:sp>
        <p:sp>
          <p:nvSpPr>
            <p:cNvPr id="1178" name="Shape 1178"/>
            <p:cNvSpPr/>
            <p:nvPr/>
          </p:nvSpPr>
          <p:spPr>
            <a:xfrm>
              <a:off x="10331591" y="3847253"/>
              <a:ext cx="203201" cy="2122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fill="norm" stroke="1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000000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4186" tIns="54186" rIns="54186" bIns="54186" numCol="1" anchor="ctr">
              <a:noAutofit/>
            </a:bodyPr>
            <a:lstStyle/>
            <a:p>
              <a:pPr lvl="0" algn="ctr" defTabSz="584200">
                <a:defRPr sz="54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+mj-lt"/>
                  <a:ea typeface="+mj-ea"/>
                  <a:cs typeface="+mj-cs"/>
                  <a:sym typeface="News Gothic MT"/>
                </a:defRPr>
              </a:pPr>
            </a:p>
          </p:txBody>
        </p:sp>
        <p:sp>
          <p:nvSpPr>
            <p:cNvPr id="1179" name="Shape 1179"/>
            <p:cNvSpPr/>
            <p:nvPr/>
          </p:nvSpPr>
          <p:spPr>
            <a:xfrm>
              <a:off x="7310684" y="3847253"/>
              <a:ext cx="200943" cy="2144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fill="norm" stroke="1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FF2734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54186" tIns="54186" rIns="54186" bIns="54186" numCol="1" anchor="ctr">
              <a:noAutofit/>
            </a:bodyPr>
            <a:lstStyle/>
            <a:p>
              <a:pPr lvl="0" algn="ctr" defTabSz="584200">
                <a:defRPr sz="54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+mj-lt"/>
                  <a:ea typeface="+mj-ea"/>
                  <a:cs typeface="+mj-cs"/>
                  <a:sym typeface="News Gothic MT"/>
                </a:defRPr>
              </a:pPr>
            </a:p>
          </p:txBody>
        </p:sp>
        <p:sp>
          <p:nvSpPr>
            <p:cNvPr id="1180" name="Shape 1180"/>
            <p:cNvSpPr/>
            <p:nvPr/>
          </p:nvSpPr>
          <p:spPr>
            <a:xfrm>
              <a:off x="1784773" y="4273973"/>
              <a:ext cx="2077156" cy="4004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4186" tIns="54186" rIns="54186" bIns="54186" numCol="1" anchor="t">
              <a:spAutoFit/>
            </a:bodyPr>
            <a:lstStyle>
              <a:lvl1pPr algn="ctr">
                <a:buClr>
                  <a:srgbClr val="0433FF"/>
                </a:buClr>
                <a:buFont typeface="Times"/>
                <a:defRPr b="1" sz="1800">
                  <a:solidFill>
                    <a:srgbClr val="0433FF"/>
                  </a:solidFill>
                  <a:uFill>
                    <a:solidFill>
                      <a:srgbClr val="0433FF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lvl1pPr>
            </a:lstStyle>
            <a:p>
              <a:pPr lvl="0">
                <a:defRPr b="0">
                  <a:solidFill>
                    <a:srgbClr val="000000"/>
                  </a:solidFill>
                  <a:uFillTx/>
                </a:defRPr>
              </a:pPr>
              <a:r>
                <a:rPr b="1">
                  <a:solidFill>
                    <a:srgbClr val="0433FF"/>
                  </a:solidFill>
                  <a:uFill>
                    <a:solidFill>
                      <a:srgbClr val="0433FF"/>
                    </a:solidFill>
                  </a:uFill>
                </a:rPr>
                <a:t>AND</a:t>
              </a:r>
            </a:p>
          </p:txBody>
        </p:sp>
        <p:sp>
          <p:nvSpPr>
            <p:cNvPr id="1181" name="Shape 1181"/>
            <p:cNvSpPr/>
            <p:nvPr/>
          </p:nvSpPr>
          <p:spPr>
            <a:xfrm>
              <a:off x="7998177" y="4362026"/>
              <a:ext cx="2077157" cy="4004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4186" tIns="54186" rIns="54186" bIns="54186" numCol="1" anchor="t">
              <a:spAutoFit/>
            </a:bodyPr>
            <a:lstStyle>
              <a:lvl1pPr algn="ctr">
                <a:buClr>
                  <a:srgbClr val="0433FF"/>
                </a:buClr>
                <a:buFont typeface="Times"/>
                <a:defRPr b="1" sz="1800">
                  <a:solidFill>
                    <a:srgbClr val="0433FF"/>
                  </a:solidFill>
                  <a:uFill>
                    <a:solidFill>
                      <a:srgbClr val="0433FF"/>
                    </a:solidFill>
                  </a:uFill>
                  <a:latin typeface="Times"/>
                  <a:ea typeface="Times"/>
                  <a:cs typeface="Times"/>
                  <a:sym typeface="Times"/>
                </a:defRPr>
              </a:lvl1pPr>
            </a:lstStyle>
            <a:p>
              <a:pPr lvl="0">
                <a:defRPr b="0">
                  <a:solidFill>
                    <a:srgbClr val="000000"/>
                  </a:solidFill>
                  <a:uFillTx/>
                </a:defRPr>
              </a:pPr>
              <a:r>
                <a:rPr b="1">
                  <a:solidFill>
                    <a:srgbClr val="0433FF"/>
                  </a:solidFill>
                  <a:uFill>
                    <a:solidFill>
                      <a:srgbClr val="0433FF"/>
                    </a:solidFill>
                  </a:uFill>
                </a:rPr>
                <a:t>XOR</a:t>
              </a:r>
            </a:p>
          </p:txBody>
        </p:sp>
        <p:sp>
          <p:nvSpPr>
            <p:cNvPr id="1182" name="Shape 1182"/>
            <p:cNvSpPr/>
            <p:nvPr/>
          </p:nvSpPr>
          <p:spPr>
            <a:xfrm>
              <a:off x="1426915" y="72248"/>
              <a:ext cx="3960143" cy="3957886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dash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</a:p>
          </p:txBody>
        </p:sp>
      </p:grpSp>
      <p:sp>
        <p:nvSpPr>
          <p:cNvPr id="1184" name="Shape 118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b="0" sz="1800">
                <a:solidFill>
                  <a:srgbClr val="000000"/>
                </a:solidFill>
                <a:uFillTx/>
              </a:defRPr>
            </a:pPr>
            <a:r>
              <a:rPr b="1" sz="5600">
                <a:solidFill>
                  <a:srgbClr val="29708A"/>
                </a:solidFill>
                <a:uFill>
                  <a:solidFill>
                    <a:srgbClr val="29708A"/>
                  </a:solidFill>
                </a:uFill>
              </a:rPr>
              <a:t>Perceptrons and Linear Separability</a:t>
            </a:r>
          </a:p>
        </p:txBody>
      </p:sp>
      <p:sp>
        <p:nvSpPr>
          <p:cNvPr id="1185" name="Shape 1185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002E7A"/>
                </a:solidFill>
                <a:uFill>
                  <a:solidFill>
                    <a:srgbClr val="002E7A"/>
                  </a:solidFill>
                </a:uFill>
              </a:rPr>
              <a:t>perceptrons can deal with linearly separable functions</a:t>
            </a:r>
            <a:endParaRPr sz="2400">
              <a:solidFill>
                <a:srgbClr val="002E7A"/>
              </a:solidFill>
              <a:uFill>
                <a:solidFill>
                  <a:srgbClr val="002E7A"/>
                </a:solidFill>
              </a:uFill>
            </a:endParaRP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002E7A"/>
                </a:solidFill>
                <a:uFill>
                  <a:solidFill>
                    <a:srgbClr val="002E7A"/>
                  </a:solidFill>
                </a:uFill>
              </a:rPr>
              <a:t>some simple functions are not linearly separable</a:t>
            </a:r>
            <a:endParaRPr sz="2400">
              <a:solidFill>
                <a:srgbClr val="002E7A"/>
              </a:solidFill>
              <a:uFill>
                <a:solidFill>
                  <a:srgbClr val="002E7A"/>
                </a:solidFill>
              </a:uFill>
            </a:endParaRP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2200">
                <a:solidFill>
                  <a:srgbClr val="0042AA"/>
                </a:solidFill>
                <a:uFill>
                  <a:solidFill>
                    <a:srgbClr val="0042AA"/>
                  </a:solidFill>
                </a:uFill>
              </a:rPr>
              <a:t>XOR function</a:t>
            </a:r>
          </a:p>
        </p:txBody>
      </p:sp>
      <p:sp>
        <p:nvSpPr>
          <p:cNvPr id="1186" name="Shape 1186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b="0" sz="1800">
                <a:solidFill>
                  <a:srgbClr val="000000"/>
                </a:solidFill>
                <a:uFillTx/>
              </a:defRPr>
            </a:pPr>
            <a:fld id="{86CB4B4D-7CA3-9044-876B-883B54F8677D}" type="slidenum">
              <a:rPr b="1" sz="900">
                <a:solidFill>
                  <a:srgbClr val="0048AA"/>
                </a:solidFill>
                <a:uFill>
                  <a:solidFill>
                    <a:srgbClr val="0048AA"/>
                  </a:solidFill>
                </a:uFill>
              </a:rPr>
            </a:fld>
          </a:p>
        </p:txBody>
      </p:sp>
    </p:spTree>
  </p:cSld>
  <p:clrMapOvr>
    <a:masterClrMapping/>
  </p:clrMapOvr>
  <p:transition spd="med" advClick="1"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8" name="Shape 118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b="0" sz="1800">
                <a:solidFill>
                  <a:srgbClr val="000000"/>
                </a:solidFill>
                <a:uFillTx/>
              </a:defRPr>
            </a:pPr>
            <a:r>
              <a:rPr b="1" sz="5600">
                <a:solidFill>
                  <a:srgbClr val="29708A"/>
                </a:solidFill>
                <a:uFill>
                  <a:solidFill>
                    <a:srgbClr val="29708A"/>
                  </a:solidFill>
                </a:uFill>
              </a:rPr>
              <a:t>Perceptrons and Linear Separability</a:t>
            </a:r>
          </a:p>
        </p:txBody>
      </p:sp>
      <p:grpSp>
        <p:nvGrpSpPr>
          <p:cNvPr id="1191" name="Group 1191"/>
          <p:cNvGrpSpPr/>
          <p:nvPr/>
        </p:nvGrpSpPr>
        <p:grpSpPr>
          <a:xfrm>
            <a:off x="162559" y="3540195"/>
            <a:ext cx="12790610" cy="6695723"/>
            <a:chOff x="0" y="0"/>
            <a:chExt cx="12790608" cy="6695722"/>
          </a:xfrm>
        </p:grpSpPr>
        <p:pic>
          <p:nvPicPr>
            <p:cNvPr id="1189" name="image.png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12679681" cy="6642382"/>
            </a:xfrm>
            <a:prstGeom prst="rect">
              <a:avLst/>
            </a:prstGeom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</p:pic>
        <p:sp>
          <p:nvSpPr>
            <p:cNvPr id="1190" name="Shape 1190"/>
            <p:cNvSpPr/>
            <p:nvPr/>
          </p:nvSpPr>
          <p:spPr>
            <a:xfrm>
              <a:off x="10598009" y="6371449"/>
              <a:ext cx="2192600" cy="3242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4186" tIns="54186" rIns="54186" bIns="54186" numCol="1" anchor="t">
              <a:spAutoFit/>
            </a:bodyPr>
            <a:lstStyle>
              <a:lvl1pPr>
                <a:buClr>
                  <a:srgbClr val="00032B"/>
                </a:buClr>
                <a:buFont typeface="Arial"/>
                <a:defRPr sz="1400">
                  <a:solidFill>
                    <a:srgbClr val="00032B"/>
                  </a:solidFill>
                  <a:uFill>
                    <a:solidFill>
                      <a:srgbClr val="00032B"/>
                    </a:solidFill>
                  </a:uFill>
                  <a:latin typeface="+mj-lt"/>
                  <a:ea typeface="+mj-ea"/>
                  <a:cs typeface="+mj-cs"/>
                  <a:sym typeface="News Gothic MT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uFillTx/>
                </a:defRPr>
              </a:pPr>
              <a:r>
                <a:rPr sz="1400">
                  <a:solidFill>
                    <a:srgbClr val="00032B"/>
                  </a:solidFill>
                  <a:uFill>
                    <a:solidFill>
                      <a:srgbClr val="00032B"/>
                    </a:solidFill>
                  </a:uFill>
                </a:rPr>
                <a:t>[Russell &amp; Norvig, 1995]</a:t>
              </a:r>
            </a:p>
          </p:txBody>
        </p:sp>
      </p:grpSp>
      <p:sp>
        <p:nvSpPr>
          <p:cNvPr id="1192" name="Shape 1192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002E7A"/>
                </a:solidFill>
                <a:uFill>
                  <a:solidFill>
                    <a:srgbClr val="002E7A"/>
                  </a:solidFill>
                </a:uFill>
              </a:rPr>
              <a:t>linear separability can be extended to more than two dimensions</a:t>
            </a:r>
            <a:endParaRPr sz="2400">
              <a:solidFill>
                <a:srgbClr val="002E7A"/>
              </a:solidFill>
              <a:uFill>
                <a:solidFill>
                  <a:srgbClr val="002E7A"/>
                </a:solidFill>
              </a:uFill>
            </a:endParaRP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002E7A"/>
                </a:solidFill>
                <a:uFill>
                  <a:solidFill>
                    <a:srgbClr val="002E7A"/>
                  </a:solidFill>
                </a:uFill>
              </a:rPr>
              <a:t>more difficult to visualize</a:t>
            </a:r>
          </a:p>
        </p:txBody>
      </p:sp>
      <p:sp>
        <p:nvSpPr>
          <p:cNvPr id="1193" name="Shape 1193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b="0" sz="1800">
                <a:solidFill>
                  <a:srgbClr val="000000"/>
                </a:solidFill>
                <a:uFillTx/>
              </a:defRPr>
            </a:pPr>
            <a:fld id="{86CB4B4D-7CA3-9044-876B-883B54F8677D}" type="slidenum">
              <a:rPr b="1" sz="900">
                <a:solidFill>
                  <a:srgbClr val="0048AA"/>
                </a:solidFill>
                <a:uFill>
                  <a:solidFill>
                    <a:srgbClr val="0048AA"/>
                  </a:solidFill>
                </a:uFill>
              </a:rPr>
            </a:fld>
          </a:p>
        </p:txBody>
      </p:sp>
    </p:spTree>
  </p:cSld>
  <p:clrMapOvr>
    <a:masterClrMapping/>
  </p:clrMapOvr>
  <p:transition spd="med" advClick="1"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5" name="Shape 119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b="0" sz="1800">
                <a:solidFill>
                  <a:srgbClr val="000000"/>
                </a:solidFill>
                <a:uFillTx/>
              </a:defRPr>
            </a:pPr>
            <a:r>
              <a:rPr b="1" sz="5600">
                <a:solidFill>
                  <a:srgbClr val="29708A"/>
                </a:solidFill>
                <a:uFill>
                  <a:solidFill>
                    <a:srgbClr val="29708A"/>
                  </a:solidFill>
                </a:uFill>
              </a:rPr>
              <a:t>Perceptrons and Learning</a:t>
            </a:r>
          </a:p>
        </p:txBody>
      </p:sp>
      <p:sp>
        <p:nvSpPr>
          <p:cNvPr id="1196" name="Shape 1196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 marL="351414" indent="-311727">
              <a:buClr>
                <a:srgbClr val="FBFA00"/>
              </a:buClr>
              <a:buFont typeface="Wingdings"/>
              <a:buChar char=""/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002E7A"/>
                </a:solidFill>
                <a:uFill>
                  <a:solidFill>
                    <a:srgbClr val="002E7A"/>
                  </a:solidFill>
                </a:uFill>
              </a:rPr>
              <a:t>perceptrons can learn from examples through a simple learning rule</a:t>
            </a:r>
            <a:endParaRPr sz="2400">
              <a:solidFill>
                <a:srgbClr val="002E7A"/>
              </a:solidFill>
              <a:uFill>
                <a:solidFill>
                  <a:srgbClr val="002E7A"/>
                </a:solidFill>
              </a:uFill>
            </a:endParaRPr>
          </a:p>
          <a:p>
            <a:pPr lvl="1" marL="754062" indent="-314325">
              <a:buClr>
                <a:srgbClr val="FF2734"/>
              </a:buClr>
              <a:buChar char=""/>
              <a:defRPr sz="1800">
                <a:solidFill>
                  <a:srgbClr val="000000"/>
                </a:solidFill>
                <a:uFillTx/>
              </a:defRPr>
            </a:pPr>
            <a:r>
              <a:rPr sz="2200">
                <a:solidFill>
                  <a:srgbClr val="0042AA"/>
                </a:solidFill>
                <a:uFill>
                  <a:solidFill>
                    <a:srgbClr val="0042AA"/>
                  </a:solidFill>
                </a:uFill>
              </a:rPr>
              <a:t>calculate the error of a unit </a:t>
            </a:r>
            <a:r>
              <a:rPr i="1" sz="2200">
                <a:solidFill>
                  <a:srgbClr val="0042AA"/>
                </a:solidFill>
                <a:uFill>
                  <a:solidFill>
                    <a:srgbClr val="0042AA"/>
                  </a:solidFill>
                </a:uFill>
                <a:latin typeface="+mn-lt"/>
                <a:ea typeface="+mn-ea"/>
                <a:cs typeface="+mn-cs"/>
                <a:sym typeface="Arial"/>
              </a:rPr>
              <a:t>Err</a:t>
            </a:r>
            <a:r>
              <a:rPr baseline="-26727" i="1" sz="2200">
                <a:solidFill>
                  <a:srgbClr val="0042AA"/>
                </a:solidFill>
                <a:uFill>
                  <a:solidFill>
                    <a:srgbClr val="0042AA"/>
                  </a:solidFill>
                </a:uFill>
                <a:latin typeface="+mn-lt"/>
                <a:ea typeface="+mn-ea"/>
                <a:cs typeface="+mn-cs"/>
                <a:sym typeface="Arial"/>
              </a:rPr>
              <a:t>i</a:t>
            </a:r>
            <a:r>
              <a:rPr sz="2200">
                <a:solidFill>
                  <a:srgbClr val="0042AA"/>
                </a:solidFill>
                <a:uFill>
                  <a:solidFill>
                    <a:srgbClr val="0042AA"/>
                  </a:solidFill>
                </a:uFill>
              </a:rPr>
              <a:t> as the difference between the correct output </a:t>
            </a:r>
            <a:r>
              <a:rPr i="1" sz="2200">
                <a:solidFill>
                  <a:srgbClr val="0042AA"/>
                </a:solidFill>
                <a:uFill>
                  <a:solidFill>
                    <a:srgbClr val="0042AA"/>
                  </a:solidFill>
                </a:uFill>
                <a:latin typeface="+mn-lt"/>
                <a:ea typeface="+mn-ea"/>
                <a:cs typeface="+mn-cs"/>
                <a:sym typeface="Arial"/>
              </a:rPr>
              <a:t>T</a:t>
            </a:r>
            <a:r>
              <a:rPr baseline="-26727" i="1" sz="2200">
                <a:solidFill>
                  <a:srgbClr val="0042AA"/>
                </a:solidFill>
                <a:uFill>
                  <a:solidFill>
                    <a:srgbClr val="0042AA"/>
                  </a:solidFill>
                </a:uFill>
                <a:latin typeface="+mn-lt"/>
                <a:ea typeface="+mn-ea"/>
                <a:cs typeface="+mn-cs"/>
                <a:sym typeface="Arial"/>
              </a:rPr>
              <a:t>i</a:t>
            </a:r>
            <a:r>
              <a:rPr sz="2200">
                <a:solidFill>
                  <a:srgbClr val="0042AA"/>
                </a:solidFill>
                <a:uFill>
                  <a:solidFill>
                    <a:srgbClr val="0042AA"/>
                  </a:solidFill>
                </a:uFill>
              </a:rPr>
              <a:t> and the calculated output </a:t>
            </a:r>
            <a:r>
              <a:rPr i="1" sz="2200">
                <a:solidFill>
                  <a:srgbClr val="0042AA"/>
                </a:solidFill>
                <a:uFill>
                  <a:solidFill>
                    <a:srgbClr val="0042AA"/>
                  </a:solidFill>
                </a:uFill>
                <a:latin typeface="+mn-lt"/>
                <a:ea typeface="+mn-ea"/>
                <a:cs typeface="+mn-cs"/>
                <a:sym typeface="Arial"/>
              </a:rPr>
              <a:t>O</a:t>
            </a:r>
            <a:r>
              <a:rPr baseline="-26727" i="1" sz="2200">
                <a:solidFill>
                  <a:srgbClr val="0042AA"/>
                </a:solidFill>
                <a:uFill>
                  <a:solidFill>
                    <a:srgbClr val="0042AA"/>
                  </a:solidFill>
                </a:uFill>
                <a:latin typeface="+mn-lt"/>
                <a:ea typeface="+mn-ea"/>
                <a:cs typeface="+mn-cs"/>
                <a:sym typeface="Arial"/>
              </a:rPr>
              <a:t>i</a:t>
            </a:r>
            <a:br>
              <a:rPr sz="2200">
                <a:solidFill>
                  <a:srgbClr val="0042AA"/>
                </a:solidFill>
                <a:uFill>
                  <a:solidFill>
                    <a:srgbClr val="0042AA"/>
                  </a:solidFill>
                </a:uFill>
              </a:rPr>
            </a:br>
            <a:r>
              <a:rPr sz="2200">
                <a:solidFill>
                  <a:srgbClr val="0042AA"/>
                </a:solidFill>
                <a:uFill>
                  <a:solidFill>
                    <a:srgbClr val="0042AA"/>
                  </a:solidFill>
                </a:uFill>
              </a:rPr>
              <a:t>	 </a:t>
            </a:r>
            <a:r>
              <a:rPr i="1" sz="2200">
                <a:solidFill>
                  <a:srgbClr val="0042AA"/>
                </a:solidFill>
                <a:uFill>
                  <a:solidFill>
                    <a:srgbClr val="0042AA"/>
                  </a:solidFill>
                </a:uFill>
                <a:latin typeface="+mn-lt"/>
                <a:ea typeface="+mn-ea"/>
                <a:cs typeface="+mn-cs"/>
                <a:sym typeface="Arial"/>
              </a:rPr>
              <a:t>Err</a:t>
            </a:r>
            <a:r>
              <a:rPr baseline="-26727" i="1" sz="2200">
                <a:solidFill>
                  <a:srgbClr val="0042AA"/>
                </a:solidFill>
                <a:uFill>
                  <a:solidFill>
                    <a:srgbClr val="0042AA"/>
                  </a:solidFill>
                </a:uFill>
                <a:latin typeface="+mn-lt"/>
                <a:ea typeface="+mn-ea"/>
                <a:cs typeface="+mn-cs"/>
                <a:sym typeface="Arial"/>
              </a:rPr>
              <a:t>i</a:t>
            </a:r>
            <a:r>
              <a:rPr sz="2200">
                <a:solidFill>
                  <a:srgbClr val="0042AA"/>
                </a:solidFill>
                <a:uFill>
                  <a:solidFill>
                    <a:srgbClr val="0042AA"/>
                  </a:solidFill>
                </a:uFill>
              </a:rPr>
              <a:t> = </a:t>
            </a:r>
            <a:r>
              <a:rPr i="1" sz="2200">
                <a:solidFill>
                  <a:srgbClr val="0042AA"/>
                </a:solidFill>
                <a:uFill>
                  <a:solidFill>
                    <a:srgbClr val="0042AA"/>
                  </a:solidFill>
                </a:uFill>
                <a:latin typeface="+mn-lt"/>
                <a:ea typeface="+mn-ea"/>
                <a:cs typeface="+mn-cs"/>
                <a:sym typeface="Arial"/>
              </a:rPr>
              <a:t>T</a:t>
            </a:r>
            <a:r>
              <a:rPr baseline="-26727" i="1" sz="2200">
                <a:solidFill>
                  <a:srgbClr val="0042AA"/>
                </a:solidFill>
                <a:uFill>
                  <a:solidFill>
                    <a:srgbClr val="0042AA"/>
                  </a:solidFill>
                </a:uFill>
                <a:latin typeface="+mn-lt"/>
                <a:ea typeface="+mn-ea"/>
                <a:cs typeface="+mn-cs"/>
                <a:sym typeface="Arial"/>
              </a:rPr>
              <a:t>i</a:t>
            </a:r>
            <a:r>
              <a:rPr i="1" sz="2200">
                <a:solidFill>
                  <a:srgbClr val="0042AA"/>
                </a:solidFill>
                <a:uFill>
                  <a:solidFill>
                    <a:srgbClr val="0042AA"/>
                  </a:solidFill>
                </a:uFill>
                <a:latin typeface="+mn-lt"/>
                <a:ea typeface="+mn-ea"/>
                <a:cs typeface="+mn-cs"/>
                <a:sym typeface="Arial"/>
              </a:rPr>
              <a:t> - O</a:t>
            </a:r>
            <a:r>
              <a:rPr baseline="-26727" i="1" sz="2200">
                <a:solidFill>
                  <a:srgbClr val="0042AA"/>
                </a:solidFill>
                <a:uFill>
                  <a:solidFill>
                    <a:srgbClr val="0042AA"/>
                  </a:solidFill>
                </a:uFill>
                <a:latin typeface="+mn-lt"/>
                <a:ea typeface="+mn-ea"/>
                <a:cs typeface="+mn-cs"/>
                <a:sym typeface="Arial"/>
              </a:rPr>
              <a:t>i</a:t>
            </a:r>
            <a:endParaRPr baseline="-26727" i="1" sz="2200">
              <a:solidFill>
                <a:srgbClr val="0042AA"/>
              </a:solidFill>
              <a:uFill>
                <a:solidFill>
                  <a:srgbClr val="0042AA"/>
                </a:solidFill>
              </a:uFill>
              <a:latin typeface="+mn-lt"/>
              <a:ea typeface="+mn-ea"/>
              <a:cs typeface="+mn-cs"/>
              <a:sym typeface="Arial"/>
            </a:endParaRPr>
          </a:p>
          <a:p>
            <a:pPr lvl="1" marL="754062" indent="-314325">
              <a:buClr>
                <a:srgbClr val="FF2734"/>
              </a:buClr>
              <a:buChar char=""/>
              <a:defRPr sz="1800">
                <a:solidFill>
                  <a:srgbClr val="000000"/>
                </a:solidFill>
                <a:uFillTx/>
              </a:defRPr>
            </a:pPr>
            <a:r>
              <a:rPr sz="2200">
                <a:solidFill>
                  <a:srgbClr val="0042AA"/>
                </a:solidFill>
                <a:uFill>
                  <a:solidFill>
                    <a:srgbClr val="0042AA"/>
                  </a:solidFill>
                </a:uFill>
              </a:rPr>
              <a:t>adjust the weight </a:t>
            </a:r>
            <a:r>
              <a:rPr i="1" sz="2200">
                <a:solidFill>
                  <a:srgbClr val="0042AA"/>
                </a:solidFill>
                <a:uFill>
                  <a:solidFill>
                    <a:srgbClr val="0042AA"/>
                  </a:solidFill>
                </a:uFill>
                <a:latin typeface="+mn-lt"/>
                <a:ea typeface="+mn-ea"/>
                <a:cs typeface="+mn-cs"/>
                <a:sym typeface="Arial"/>
              </a:rPr>
              <a:t>W</a:t>
            </a:r>
            <a:r>
              <a:rPr baseline="-26727" i="1" sz="2200">
                <a:solidFill>
                  <a:srgbClr val="0042AA"/>
                </a:solidFill>
                <a:uFill>
                  <a:solidFill>
                    <a:srgbClr val="0042AA"/>
                  </a:solidFill>
                </a:uFill>
                <a:latin typeface="+mn-lt"/>
                <a:ea typeface="+mn-ea"/>
                <a:cs typeface="+mn-cs"/>
                <a:sym typeface="Arial"/>
              </a:rPr>
              <a:t>j</a:t>
            </a:r>
            <a:r>
              <a:rPr sz="2200">
                <a:solidFill>
                  <a:srgbClr val="0042AA"/>
                </a:solidFill>
                <a:uFill>
                  <a:solidFill>
                    <a:srgbClr val="0042AA"/>
                  </a:solidFill>
                </a:uFill>
              </a:rPr>
              <a:t> of the input </a:t>
            </a:r>
            <a:r>
              <a:rPr i="1" sz="2200">
                <a:solidFill>
                  <a:srgbClr val="0042AA"/>
                </a:solidFill>
                <a:uFill>
                  <a:solidFill>
                    <a:srgbClr val="0042AA"/>
                  </a:solidFill>
                </a:uFill>
                <a:latin typeface="+mn-lt"/>
                <a:ea typeface="+mn-ea"/>
                <a:cs typeface="+mn-cs"/>
                <a:sym typeface="Arial"/>
              </a:rPr>
              <a:t>I</a:t>
            </a:r>
            <a:r>
              <a:rPr baseline="-26727" i="1" sz="2200">
                <a:solidFill>
                  <a:srgbClr val="0042AA"/>
                </a:solidFill>
                <a:uFill>
                  <a:solidFill>
                    <a:srgbClr val="0042AA"/>
                  </a:solidFill>
                </a:uFill>
                <a:latin typeface="+mn-lt"/>
                <a:ea typeface="+mn-ea"/>
                <a:cs typeface="+mn-cs"/>
                <a:sym typeface="Arial"/>
              </a:rPr>
              <a:t>j</a:t>
            </a:r>
            <a:r>
              <a:rPr sz="2200">
                <a:solidFill>
                  <a:srgbClr val="0042AA"/>
                </a:solidFill>
                <a:uFill>
                  <a:solidFill>
                    <a:srgbClr val="0042AA"/>
                  </a:solidFill>
                </a:uFill>
              </a:rPr>
              <a:t> such that the error decreases</a:t>
            </a:r>
            <a:br>
              <a:rPr sz="2200">
                <a:solidFill>
                  <a:srgbClr val="0042AA"/>
                </a:solidFill>
                <a:uFill>
                  <a:solidFill>
                    <a:srgbClr val="0042AA"/>
                  </a:solidFill>
                </a:uFill>
              </a:rPr>
            </a:br>
            <a:r>
              <a:rPr sz="2200">
                <a:solidFill>
                  <a:srgbClr val="0042AA"/>
                </a:solidFill>
                <a:uFill>
                  <a:solidFill>
                    <a:srgbClr val="0042AA"/>
                  </a:solidFill>
                </a:uFill>
              </a:rPr>
              <a:t>	 </a:t>
            </a:r>
            <a:r>
              <a:rPr i="1" sz="2200">
                <a:solidFill>
                  <a:srgbClr val="0042AA"/>
                </a:solidFill>
                <a:uFill>
                  <a:solidFill>
                    <a:srgbClr val="0042AA"/>
                  </a:solidFill>
                </a:uFill>
                <a:latin typeface="+mn-lt"/>
                <a:ea typeface="+mn-ea"/>
                <a:cs typeface="+mn-cs"/>
                <a:sym typeface="Arial"/>
              </a:rPr>
              <a:t>W</a:t>
            </a:r>
            <a:r>
              <a:rPr baseline="-26727" i="1" sz="2200">
                <a:solidFill>
                  <a:srgbClr val="0042AA"/>
                </a:solidFill>
                <a:uFill>
                  <a:solidFill>
                    <a:srgbClr val="0042AA"/>
                  </a:solidFill>
                </a:uFill>
                <a:latin typeface="+mn-lt"/>
                <a:ea typeface="+mn-ea"/>
                <a:cs typeface="+mn-cs"/>
                <a:sym typeface="Arial"/>
              </a:rPr>
              <a:t>ij</a:t>
            </a:r>
            <a:r>
              <a:rPr sz="2200">
                <a:solidFill>
                  <a:srgbClr val="0042AA"/>
                </a:solidFill>
                <a:uFill>
                  <a:solidFill>
                    <a:srgbClr val="0042AA"/>
                  </a:solidFill>
                </a:uFill>
              </a:rPr>
              <a:t> := </a:t>
            </a:r>
            <a:r>
              <a:rPr i="1" sz="2200">
                <a:solidFill>
                  <a:srgbClr val="0042AA"/>
                </a:solidFill>
                <a:uFill>
                  <a:solidFill>
                    <a:srgbClr val="0042AA"/>
                  </a:solidFill>
                </a:uFill>
                <a:latin typeface="+mn-lt"/>
                <a:ea typeface="+mn-ea"/>
                <a:cs typeface="+mn-cs"/>
                <a:sym typeface="Arial"/>
              </a:rPr>
              <a:t>W</a:t>
            </a:r>
            <a:r>
              <a:rPr baseline="-26727" i="1" sz="2200">
                <a:solidFill>
                  <a:srgbClr val="0042AA"/>
                </a:solidFill>
                <a:uFill>
                  <a:solidFill>
                    <a:srgbClr val="0042AA"/>
                  </a:solidFill>
                </a:uFill>
                <a:latin typeface="+mn-lt"/>
                <a:ea typeface="+mn-ea"/>
                <a:cs typeface="+mn-cs"/>
                <a:sym typeface="Arial"/>
              </a:rPr>
              <a:t>ij</a:t>
            </a:r>
            <a:r>
              <a:rPr sz="2200">
                <a:solidFill>
                  <a:srgbClr val="0042AA"/>
                </a:solidFill>
                <a:uFill>
                  <a:solidFill>
                    <a:srgbClr val="0042AA"/>
                  </a:solidFill>
                </a:uFill>
              </a:rPr>
              <a:t> + </a:t>
            </a:r>
            <a:r>
              <a:rPr sz="2200">
                <a:solidFill>
                  <a:srgbClr val="0042AA"/>
                </a:solidFill>
                <a:uFill>
                  <a:solidFill>
                    <a:srgbClr val="0042AA"/>
                  </a:solidFill>
                </a:uFill>
                <a:latin typeface="Symbol"/>
                <a:ea typeface="Symbol"/>
                <a:cs typeface="Symbol"/>
                <a:sym typeface="Symbol"/>
              </a:rPr>
              <a:t>α</a:t>
            </a:r>
            <a:r>
              <a:rPr sz="2200">
                <a:solidFill>
                  <a:srgbClr val="0042AA"/>
                </a:solidFill>
                <a:uFill>
                  <a:solidFill>
                    <a:srgbClr val="0042AA"/>
                  </a:solidFill>
                </a:uFill>
              </a:rPr>
              <a:t> *</a:t>
            </a:r>
            <a:r>
              <a:rPr i="1" sz="2200">
                <a:solidFill>
                  <a:srgbClr val="0042AA"/>
                </a:solidFill>
                <a:uFill>
                  <a:solidFill>
                    <a:srgbClr val="0042AA"/>
                  </a:solidFill>
                </a:uFill>
                <a:latin typeface="+mn-lt"/>
                <a:ea typeface="+mn-ea"/>
                <a:cs typeface="+mn-cs"/>
                <a:sym typeface="Arial"/>
              </a:rPr>
              <a:t>I</a:t>
            </a:r>
            <a:r>
              <a:rPr baseline="-26727" i="1" sz="2200">
                <a:solidFill>
                  <a:srgbClr val="0042AA"/>
                </a:solidFill>
                <a:uFill>
                  <a:solidFill>
                    <a:srgbClr val="0042AA"/>
                  </a:solidFill>
                </a:uFill>
                <a:latin typeface="+mn-lt"/>
                <a:ea typeface="+mn-ea"/>
                <a:cs typeface="+mn-cs"/>
                <a:sym typeface="Arial"/>
              </a:rPr>
              <a:t>ij</a:t>
            </a:r>
            <a:r>
              <a:rPr i="1" sz="2200">
                <a:solidFill>
                  <a:srgbClr val="0042AA"/>
                </a:solidFill>
                <a:uFill>
                  <a:solidFill>
                    <a:srgbClr val="0042AA"/>
                  </a:solidFill>
                </a:uFill>
                <a:latin typeface="+mn-lt"/>
                <a:ea typeface="+mn-ea"/>
                <a:cs typeface="+mn-cs"/>
                <a:sym typeface="Arial"/>
              </a:rPr>
              <a:t> * Err</a:t>
            </a:r>
            <a:r>
              <a:rPr baseline="-26727" i="1" sz="2200">
                <a:solidFill>
                  <a:srgbClr val="0042AA"/>
                </a:solidFill>
                <a:uFill>
                  <a:solidFill>
                    <a:srgbClr val="0042AA"/>
                  </a:solidFill>
                </a:uFill>
                <a:latin typeface="+mn-lt"/>
                <a:ea typeface="+mn-ea"/>
                <a:cs typeface="+mn-cs"/>
                <a:sym typeface="Arial"/>
              </a:rPr>
              <a:t>ij</a:t>
            </a:r>
            <a:endParaRPr baseline="-26727" i="1" sz="2200">
              <a:solidFill>
                <a:srgbClr val="0042AA"/>
              </a:solidFill>
              <a:uFill>
                <a:solidFill>
                  <a:srgbClr val="0042AA"/>
                </a:solidFill>
              </a:uFill>
              <a:latin typeface="+mn-lt"/>
              <a:ea typeface="+mn-ea"/>
              <a:cs typeface="+mn-cs"/>
              <a:sym typeface="Arial"/>
            </a:endParaRPr>
          </a:p>
          <a:p>
            <a:pPr lvl="2" marL="1068387" indent="-228600">
              <a:buClr>
                <a:srgbClr val="FF52A9"/>
              </a:buClr>
              <a:buSzPct val="65000"/>
              <a:defRPr>
                <a:solidFill>
                  <a:srgbClr val="000000"/>
                </a:solidFill>
                <a:uFillTx/>
              </a:defRPr>
            </a:pPr>
            <a:r>
              <a:rPr>
                <a:solidFill>
                  <a:srgbClr val="0056D6"/>
                </a:solidFill>
                <a:uFill>
                  <a:solidFill>
                    <a:srgbClr val="0056D6"/>
                  </a:solidFill>
                </a:uFill>
              </a:rPr>
              <a:t> </a:t>
            </a:r>
            <a:r>
              <a:rPr>
                <a:solidFill>
                  <a:srgbClr val="0056D6"/>
                </a:solidFill>
                <a:uFill>
                  <a:solidFill>
                    <a:srgbClr val="0056D6"/>
                  </a:solidFill>
                </a:uFill>
                <a:latin typeface="Symbol"/>
                <a:ea typeface="Symbol"/>
                <a:cs typeface="Symbol"/>
                <a:sym typeface="Symbol"/>
              </a:rPr>
              <a:t>α</a:t>
            </a:r>
            <a:r>
              <a:rPr>
                <a:solidFill>
                  <a:srgbClr val="0056D6"/>
                </a:solidFill>
                <a:uFill>
                  <a:solidFill>
                    <a:srgbClr val="0056D6"/>
                  </a:solidFill>
                </a:uFill>
              </a:rPr>
              <a:t> is the learning rate</a:t>
            </a:r>
            <a:endParaRPr>
              <a:solidFill>
                <a:srgbClr val="0056D6"/>
              </a:solidFill>
              <a:uFill>
                <a:solidFill>
                  <a:srgbClr val="0056D6"/>
                </a:solidFill>
              </a:uFill>
            </a:endParaRPr>
          </a:p>
          <a:p>
            <a:pPr lvl="1" marL="754062" indent="-314325">
              <a:buClr>
                <a:srgbClr val="FF2734"/>
              </a:buClr>
              <a:buChar char=""/>
              <a:defRPr sz="1800">
                <a:solidFill>
                  <a:srgbClr val="000000"/>
                </a:solidFill>
                <a:uFillTx/>
              </a:defRPr>
            </a:pPr>
            <a:r>
              <a:rPr sz="2200">
                <a:solidFill>
                  <a:srgbClr val="0042AA"/>
                </a:solidFill>
                <a:uFill>
                  <a:solidFill>
                    <a:srgbClr val="0042AA"/>
                  </a:solidFill>
                </a:uFill>
              </a:rPr>
              <a:t>this is a gradient descent search through the weight space</a:t>
            </a:r>
            <a:endParaRPr sz="2200">
              <a:solidFill>
                <a:srgbClr val="0042AA"/>
              </a:solidFill>
              <a:uFill>
                <a:solidFill>
                  <a:srgbClr val="0042AA"/>
                </a:solidFill>
              </a:uFill>
            </a:endParaRPr>
          </a:p>
          <a:p>
            <a:pPr lvl="1" marL="754062" indent="-314325">
              <a:buClr>
                <a:srgbClr val="FF2734"/>
              </a:buClr>
              <a:buChar char=""/>
              <a:defRPr sz="1800">
                <a:solidFill>
                  <a:srgbClr val="000000"/>
                </a:solidFill>
                <a:uFillTx/>
              </a:defRPr>
            </a:pPr>
            <a:r>
              <a:rPr sz="2200">
                <a:solidFill>
                  <a:srgbClr val="0042AA"/>
                </a:solidFill>
                <a:uFill>
                  <a:solidFill>
                    <a:srgbClr val="0042AA"/>
                  </a:solidFill>
                </a:uFill>
              </a:rPr>
              <a:t>lead to great enthusiasm in the late 50s and early 60s until Minsky &amp; Papert in 69 analyzed the class of representable functions and found the linear separability problem</a:t>
            </a:r>
          </a:p>
        </p:txBody>
      </p:sp>
      <p:sp>
        <p:nvSpPr>
          <p:cNvPr id="1197" name="Shape 1197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b="0" sz="1800">
                <a:solidFill>
                  <a:srgbClr val="000000"/>
                </a:solidFill>
                <a:uFillTx/>
              </a:defRPr>
            </a:pPr>
            <a:fld id="{86CB4B4D-7CA3-9044-876B-883B54F8677D}" type="slidenum">
              <a:rPr b="1" sz="900">
                <a:solidFill>
                  <a:srgbClr val="0048AA"/>
                </a:solidFill>
                <a:uFill>
                  <a:solidFill>
                    <a:srgbClr val="0048AA"/>
                  </a:solidFill>
                </a:uFill>
              </a:rPr>
            </a:fld>
          </a:p>
        </p:txBody>
      </p:sp>
    </p:spTree>
  </p:cSld>
  <p:clrMapOvr>
    <a:masterClrMapping/>
  </p:clrMapOvr>
  <p:transition spd="med" advClick="1"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" name="Shape 1199"/>
          <p:cNvSpPr/>
          <p:nvPr>
            <p:ph type="title"/>
          </p:nvPr>
        </p:nvSpPr>
        <p:spPr>
          <a:xfrm>
            <a:off x="781190" y="-1"/>
            <a:ext cx="11437905" cy="2207444"/>
          </a:xfrm>
          <a:prstGeom prst="rect">
            <a:avLst/>
          </a:prstGeom>
        </p:spPr>
        <p:txBody>
          <a:bodyPr/>
          <a:lstStyle/>
          <a:p>
            <a:pPr lvl="0">
              <a:defRPr b="0" sz="1800">
                <a:solidFill>
                  <a:srgbClr val="000000"/>
                </a:solidFill>
                <a:uFillTx/>
              </a:defRPr>
            </a:pPr>
            <a:r>
              <a:rPr b="1" sz="5600">
                <a:solidFill>
                  <a:srgbClr val="29708A"/>
                </a:solidFill>
                <a:uFill>
                  <a:solidFill>
                    <a:srgbClr val="29708A"/>
                  </a:solidFill>
                </a:uFill>
              </a:rPr>
              <a:t>Generic Neural Network Learning</a:t>
            </a:r>
          </a:p>
        </p:txBody>
      </p:sp>
      <p:sp>
        <p:nvSpPr>
          <p:cNvPr id="1200" name="Shape 1200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002E7A"/>
                </a:solidFill>
                <a:uFill>
                  <a:solidFill>
                    <a:srgbClr val="002E7A"/>
                  </a:solidFill>
                </a:uFill>
              </a:rPr>
              <a:t>basic framework for learning in neural networks</a:t>
            </a:r>
          </a:p>
        </p:txBody>
      </p:sp>
      <p:sp>
        <p:nvSpPr>
          <p:cNvPr id="1201" name="Shape 1201"/>
          <p:cNvSpPr/>
          <p:nvPr/>
        </p:nvSpPr>
        <p:spPr>
          <a:xfrm>
            <a:off x="650239" y="3359573"/>
            <a:ext cx="11722384" cy="3327401"/>
          </a:xfrm>
          <a:prstGeom prst="rect">
            <a:avLst/>
          </a:prstGeom>
          <a:solidFill>
            <a:srgbClr val="FDFDC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4186" tIns="54186" rIns="54186" bIns="54186">
            <a:spAutoFit/>
          </a:bodyPr>
          <a:lstStyle/>
          <a:p>
            <a:pPr lvl="0">
              <a:buClr>
                <a:srgbClr val="00032B"/>
              </a:buClr>
              <a:buFont typeface="Arial"/>
              <a:defRPr sz="1800"/>
            </a:pPr>
            <a:r>
              <a:rPr b="1" sz="2800">
                <a:solidFill>
                  <a:srgbClr val="00032B"/>
                </a:solidFill>
                <a:uFill>
                  <a:solidFill>
                    <a:srgbClr val="00032B"/>
                  </a:solidFill>
                </a:uFill>
                <a:latin typeface="+mn-lt"/>
                <a:ea typeface="+mn-ea"/>
                <a:cs typeface="+mn-cs"/>
                <a:sym typeface="Arial"/>
              </a:rPr>
              <a:t>function</a:t>
            </a:r>
            <a:r>
              <a:rPr sz="2800">
                <a:solidFill>
                  <a:srgbClr val="00032B"/>
                </a:solidFill>
                <a:uFill>
                  <a:solidFill>
                    <a:srgbClr val="00032B"/>
                  </a:solidFill>
                </a:uFill>
                <a:latin typeface="+mj-lt"/>
                <a:ea typeface="+mj-ea"/>
                <a:cs typeface="+mj-cs"/>
                <a:sym typeface="News Gothic MT"/>
              </a:rPr>
              <a:t> NEURAL-NETWORK-LEARNING(</a:t>
            </a:r>
            <a:r>
              <a:rPr i="1" sz="2800">
                <a:solidFill>
                  <a:srgbClr val="00032B"/>
                </a:solidFill>
                <a:uFill>
                  <a:solidFill>
                    <a:srgbClr val="00032B"/>
                  </a:solidFill>
                </a:uFill>
                <a:latin typeface="+mn-lt"/>
                <a:ea typeface="+mn-ea"/>
                <a:cs typeface="+mn-cs"/>
                <a:sym typeface="Arial"/>
              </a:rPr>
              <a:t>examples</a:t>
            </a:r>
            <a:r>
              <a:rPr sz="2800">
                <a:solidFill>
                  <a:srgbClr val="00032B"/>
                </a:solidFill>
                <a:uFill>
                  <a:solidFill>
                    <a:srgbClr val="00032B"/>
                  </a:solidFill>
                </a:uFill>
                <a:latin typeface="+mj-lt"/>
                <a:ea typeface="+mj-ea"/>
                <a:cs typeface="+mj-cs"/>
                <a:sym typeface="News Gothic MT"/>
              </a:rPr>
              <a:t>) </a:t>
            </a:r>
            <a:r>
              <a:rPr b="1" sz="2800">
                <a:solidFill>
                  <a:srgbClr val="00032B"/>
                </a:solidFill>
                <a:uFill>
                  <a:solidFill>
                    <a:srgbClr val="00032B"/>
                  </a:solidFill>
                </a:uFill>
                <a:latin typeface="+mn-lt"/>
                <a:ea typeface="+mn-ea"/>
                <a:cs typeface="+mn-cs"/>
                <a:sym typeface="Arial"/>
              </a:rPr>
              <a:t>returns</a:t>
            </a:r>
            <a:r>
              <a:rPr sz="2800">
                <a:solidFill>
                  <a:srgbClr val="00032B"/>
                </a:solidFill>
                <a:uFill>
                  <a:solidFill>
                    <a:srgbClr val="00032B"/>
                  </a:solidFill>
                </a:uFill>
                <a:latin typeface="+mj-lt"/>
                <a:ea typeface="+mj-ea"/>
                <a:cs typeface="+mj-cs"/>
                <a:sym typeface="News Gothic MT"/>
              </a:rPr>
              <a:t> </a:t>
            </a:r>
            <a:r>
              <a:rPr i="1" sz="2800">
                <a:solidFill>
                  <a:srgbClr val="00032B"/>
                </a:solidFill>
                <a:uFill>
                  <a:solidFill>
                    <a:srgbClr val="00032B"/>
                  </a:solidFill>
                </a:uFill>
                <a:latin typeface="+mn-lt"/>
                <a:ea typeface="+mn-ea"/>
                <a:cs typeface="+mn-cs"/>
                <a:sym typeface="Arial"/>
              </a:rPr>
              <a:t>network</a:t>
            </a:r>
            <a:endParaRPr i="1" sz="2800">
              <a:solidFill>
                <a:srgbClr val="00032B"/>
              </a:solidFill>
              <a:uFill>
                <a:solidFill>
                  <a:srgbClr val="00032B"/>
                </a:solidFill>
              </a:uFill>
              <a:latin typeface="+mn-lt"/>
              <a:ea typeface="+mn-ea"/>
              <a:cs typeface="+mn-cs"/>
              <a:sym typeface="Arial"/>
            </a:endParaRPr>
          </a:p>
          <a:p>
            <a:pPr lvl="0">
              <a:buClr>
                <a:srgbClr val="00032B"/>
              </a:buClr>
              <a:buFont typeface="Arial"/>
              <a:defRPr sz="1800"/>
            </a:pPr>
            <a:r>
              <a:rPr i="1" sz="2800">
                <a:solidFill>
                  <a:srgbClr val="00032B"/>
                </a:solidFill>
                <a:uFill>
                  <a:solidFill>
                    <a:srgbClr val="00032B"/>
                  </a:solidFill>
                </a:uFill>
                <a:latin typeface="+mn-lt"/>
                <a:ea typeface="+mn-ea"/>
                <a:cs typeface="+mn-cs"/>
                <a:sym typeface="Arial"/>
              </a:rPr>
              <a:t>  network  := </a:t>
            </a:r>
            <a:r>
              <a:rPr sz="2800">
                <a:solidFill>
                  <a:srgbClr val="00032B"/>
                </a:solidFill>
                <a:uFill>
                  <a:solidFill>
                    <a:srgbClr val="00032B"/>
                  </a:solidFill>
                </a:uFill>
                <a:latin typeface="+mj-lt"/>
                <a:ea typeface="+mj-ea"/>
                <a:cs typeface="+mj-cs"/>
                <a:sym typeface="News Gothic MT"/>
              </a:rPr>
              <a:t>a network with randomly assigned weights</a:t>
            </a:r>
            <a:endParaRPr sz="2800">
              <a:solidFill>
                <a:srgbClr val="00032B"/>
              </a:solidFill>
              <a:uFill>
                <a:solidFill>
                  <a:srgbClr val="00032B"/>
                </a:solidFill>
              </a:uFill>
              <a:latin typeface="+mj-lt"/>
              <a:ea typeface="+mj-ea"/>
              <a:cs typeface="+mj-cs"/>
              <a:sym typeface="News Gothic MT"/>
            </a:endParaRPr>
          </a:p>
          <a:p>
            <a:pPr lvl="0">
              <a:buClr>
                <a:srgbClr val="00032B"/>
              </a:buClr>
              <a:buFont typeface="Arial"/>
              <a:defRPr sz="1800"/>
            </a:pPr>
            <a:r>
              <a:rPr b="1" sz="2800">
                <a:solidFill>
                  <a:srgbClr val="00032B"/>
                </a:solidFill>
                <a:uFill>
                  <a:solidFill>
                    <a:srgbClr val="00032B"/>
                  </a:solidFill>
                </a:uFill>
                <a:latin typeface="+mn-lt"/>
                <a:ea typeface="+mn-ea"/>
                <a:cs typeface="+mn-cs"/>
                <a:sym typeface="Arial"/>
              </a:rPr>
              <a:t>  for each </a:t>
            </a:r>
            <a:r>
              <a:rPr i="1" sz="2800">
                <a:solidFill>
                  <a:srgbClr val="00032B"/>
                </a:solidFill>
                <a:uFill>
                  <a:solidFill>
                    <a:srgbClr val="00032B"/>
                  </a:solidFill>
                </a:uFill>
                <a:latin typeface="+mn-lt"/>
                <a:ea typeface="+mn-ea"/>
                <a:cs typeface="+mn-cs"/>
                <a:sym typeface="Arial"/>
              </a:rPr>
              <a:t>e</a:t>
            </a:r>
            <a:r>
              <a:rPr b="1" sz="2800">
                <a:solidFill>
                  <a:srgbClr val="00032B"/>
                </a:solidFill>
                <a:uFill>
                  <a:solidFill>
                    <a:srgbClr val="00032B"/>
                  </a:solidFill>
                </a:uFill>
                <a:latin typeface="+mn-lt"/>
                <a:ea typeface="+mn-ea"/>
                <a:cs typeface="+mn-cs"/>
                <a:sym typeface="Arial"/>
              </a:rPr>
              <a:t> in </a:t>
            </a:r>
            <a:r>
              <a:rPr i="1" sz="2800">
                <a:solidFill>
                  <a:srgbClr val="00032B"/>
                </a:solidFill>
                <a:uFill>
                  <a:solidFill>
                    <a:srgbClr val="00032B"/>
                  </a:solidFill>
                </a:uFill>
                <a:latin typeface="+mn-lt"/>
                <a:ea typeface="+mn-ea"/>
                <a:cs typeface="+mn-cs"/>
                <a:sym typeface="Arial"/>
              </a:rPr>
              <a:t>examples</a:t>
            </a:r>
            <a:r>
              <a:rPr b="1" sz="2800">
                <a:solidFill>
                  <a:srgbClr val="00032B"/>
                </a:solidFill>
                <a:uFill>
                  <a:solidFill>
                    <a:srgbClr val="00032B"/>
                  </a:solidFill>
                </a:uFill>
                <a:latin typeface="+mn-lt"/>
                <a:ea typeface="+mn-ea"/>
                <a:cs typeface="+mn-cs"/>
                <a:sym typeface="Arial"/>
              </a:rPr>
              <a:t> do</a:t>
            </a:r>
            <a:endParaRPr b="1" sz="2800">
              <a:solidFill>
                <a:srgbClr val="00032B"/>
              </a:solidFill>
              <a:uFill>
                <a:solidFill>
                  <a:srgbClr val="00032B"/>
                </a:solidFill>
              </a:uFill>
              <a:latin typeface="+mn-lt"/>
              <a:ea typeface="+mn-ea"/>
              <a:cs typeface="+mn-cs"/>
              <a:sym typeface="Arial"/>
            </a:endParaRPr>
          </a:p>
          <a:p>
            <a:pPr lvl="0">
              <a:buClr>
                <a:srgbClr val="00032B"/>
              </a:buClr>
              <a:buFont typeface="Arial"/>
              <a:defRPr sz="1800"/>
            </a:pPr>
            <a:r>
              <a:rPr sz="2800">
                <a:solidFill>
                  <a:srgbClr val="00032B"/>
                </a:solidFill>
                <a:uFill>
                  <a:solidFill>
                    <a:srgbClr val="00032B"/>
                  </a:solidFill>
                </a:uFill>
                <a:latin typeface="+mj-lt"/>
                <a:ea typeface="+mj-ea"/>
                <a:cs typeface="+mj-cs"/>
                <a:sym typeface="News Gothic MT"/>
              </a:rPr>
              <a:t>       </a:t>
            </a:r>
            <a:r>
              <a:rPr i="1" sz="2800">
                <a:solidFill>
                  <a:srgbClr val="00032B"/>
                </a:solidFill>
                <a:uFill>
                  <a:solidFill>
                    <a:srgbClr val="00032B"/>
                  </a:solidFill>
                </a:uFill>
                <a:latin typeface="+mn-lt"/>
                <a:ea typeface="+mn-ea"/>
                <a:cs typeface="+mn-cs"/>
                <a:sym typeface="Arial"/>
              </a:rPr>
              <a:t>O</a:t>
            </a:r>
            <a:r>
              <a:rPr sz="2800">
                <a:solidFill>
                  <a:srgbClr val="00032B"/>
                </a:solidFill>
                <a:uFill>
                  <a:solidFill>
                    <a:srgbClr val="00032B"/>
                  </a:solidFill>
                </a:uFill>
                <a:latin typeface="+mj-lt"/>
                <a:ea typeface="+mj-ea"/>
                <a:cs typeface="+mj-cs"/>
                <a:sym typeface="News Gothic MT"/>
              </a:rPr>
              <a:t>	:= NEURAL-NETWORK-OUTPUT(</a:t>
            </a:r>
            <a:r>
              <a:rPr i="1" sz="2800">
                <a:solidFill>
                  <a:srgbClr val="00032B"/>
                </a:solidFill>
                <a:uFill>
                  <a:solidFill>
                    <a:srgbClr val="00032B"/>
                  </a:solidFill>
                </a:uFill>
                <a:latin typeface="+mn-lt"/>
                <a:ea typeface="+mn-ea"/>
                <a:cs typeface="+mn-cs"/>
                <a:sym typeface="Arial"/>
              </a:rPr>
              <a:t>network,e</a:t>
            </a:r>
            <a:r>
              <a:rPr sz="2800">
                <a:solidFill>
                  <a:srgbClr val="00032B"/>
                </a:solidFill>
                <a:uFill>
                  <a:solidFill>
                    <a:srgbClr val="00032B"/>
                  </a:solidFill>
                </a:uFill>
                <a:latin typeface="+mj-lt"/>
                <a:ea typeface="+mj-ea"/>
                <a:cs typeface="+mj-cs"/>
                <a:sym typeface="News Gothic MT"/>
              </a:rPr>
              <a:t>)</a:t>
            </a:r>
            <a:endParaRPr sz="2800">
              <a:solidFill>
                <a:srgbClr val="00032B"/>
              </a:solidFill>
              <a:uFill>
                <a:solidFill>
                  <a:srgbClr val="00032B"/>
                </a:solidFill>
              </a:uFill>
              <a:latin typeface="+mj-lt"/>
              <a:ea typeface="+mj-ea"/>
              <a:cs typeface="+mj-cs"/>
              <a:sym typeface="News Gothic MT"/>
            </a:endParaRPr>
          </a:p>
          <a:p>
            <a:pPr lvl="0">
              <a:buClr>
                <a:srgbClr val="00032B"/>
              </a:buClr>
              <a:buFont typeface="Arial"/>
              <a:defRPr sz="1800"/>
            </a:pPr>
            <a:r>
              <a:rPr sz="2800">
                <a:solidFill>
                  <a:srgbClr val="00032B"/>
                </a:solidFill>
                <a:uFill>
                  <a:solidFill>
                    <a:srgbClr val="00032B"/>
                  </a:solidFill>
                </a:uFill>
                <a:latin typeface="+mj-lt"/>
                <a:ea typeface="+mj-ea"/>
                <a:cs typeface="+mj-cs"/>
                <a:sym typeface="News Gothic MT"/>
              </a:rPr>
              <a:t>       </a:t>
            </a:r>
            <a:r>
              <a:rPr i="1" sz="2800">
                <a:solidFill>
                  <a:srgbClr val="00032B"/>
                </a:solidFill>
                <a:uFill>
                  <a:solidFill>
                    <a:srgbClr val="00032B"/>
                  </a:solidFill>
                </a:uFill>
                <a:latin typeface="+mn-lt"/>
                <a:ea typeface="+mn-ea"/>
                <a:cs typeface="+mn-cs"/>
                <a:sym typeface="Arial"/>
              </a:rPr>
              <a:t>T	:= </a:t>
            </a:r>
            <a:r>
              <a:rPr sz="2800">
                <a:solidFill>
                  <a:srgbClr val="00032B"/>
                </a:solidFill>
                <a:uFill>
                  <a:solidFill>
                    <a:srgbClr val="00032B"/>
                  </a:solidFill>
                </a:uFill>
                <a:latin typeface="+mj-lt"/>
                <a:ea typeface="+mj-ea"/>
                <a:cs typeface="+mj-cs"/>
                <a:sym typeface="News Gothic MT"/>
              </a:rPr>
              <a:t>observed output values from </a:t>
            </a:r>
            <a:r>
              <a:rPr i="1" sz="2800">
                <a:solidFill>
                  <a:srgbClr val="00032B"/>
                </a:solidFill>
                <a:uFill>
                  <a:solidFill>
                    <a:srgbClr val="00032B"/>
                  </a:solidFill>
                </a:uFill>
                <a:latin typeface="+mn-lt"/>
                <a:ea typeface="+mn-ea"/>
                <a:cs typeface="+mn-cs"/>
                <a:sym typeface="Arial"/>
              </a:rPr>
              <a:t>e</a:t>
            </a:r>
            <a:endParaRPr i="1" sz="2800">
              <a:solidFill>
                <a:srgbClr val="00032B"/>
              </a:solidFill>
              <a:uFill>
                <a:solidFill>
                  <a:srgbClr val="00032B"/>
                </a:solidFill>
              </a:uFill>
              <a:latin typeface="+mn-lt"/>
              <a:ea typeface="+mn-ea"/>
              <a:cs typeface="+mn-cs"/>
              <a:sym typeface="Arial"/>
            </a:endParaRPr>
          </a:p>
          <a:p>
            <a:pPr lvl="0">
              <a:buClr>
                <a:srgbClr val="00032B"/>
              </a:buClr>
              <a:buFont typeface="Arial"/>
              <a:defRPr sz="1800"/>
            </a:pPr>
            <a:r>
              <a:rPr sz="2800">
                <a:solidFill>
                  <a:srgbClr val="00032B"/>
                </a:solidFill>
                <a:uFill>
                  <a:solidFill>
                    <a:srgbClr val="00032B"/>
                  </a:solidFill>
                </a:uFill>
                <a:latin typeface="+mj-lt"/>
                <a:ea typeface="+mj-ea"/>
                <a:cs typeface="+mj-cs"/>
                <a:sym typeface="News Gothic MT"/>
              </a:rPr>
              <a:t>       update the weights in </a:t>
            </a:r>
            <a:r>
              <a:rPr i="1" sz="2800">
                <a:solidFill>
                  <a:srgbClr val="00032B"/>
                </a:solidFill>
                <a:uFill>
                  <a:solidFill>
                    <a:srgbClr val="00032B"/>
                  </a:solidFill>
                </a:uFill>
                <a:latin typeface="+mn-lt"/>
                <a:ea typeface="+mn-ea"/>
                <a:cs typeface="+mn-cs"/>
                <a:sym typeface="Arial"/>
              </a:rPr>
              <a:t>network</a:t>
            </a:r>
            <a:r>
              <a:rPr sz="2800">
                <a:solidFill>
                  <a:srgbClr val="00032B"/>
                </a:solidFill>
                <a:uFill>
                  <a:solidFill>
                    <a:srgbClr val="00032B"/>
                  </a:solidFill>
                </a:uFill>
                <a:latin typeface="+mj-lt"/>
                <a:ea typeface="+mj-ea"/>
                <a:cs typeface="+mj-cs"/>
                <a:sym typeface="News Gothic MT"/>
              </a:rPr>
              <a:t> based on </a:t>
            </a:r>
            <a:r>
              <a:rPr i="1" sz="2800">
                <a:solidFill>
                  <a:srgbClr val="00032B"/>
                </a:solidFill>
                <a:uFill>
                  <a:solidFill>
                    <a:srgbClr val="00032B"/>
                  </a:solidFill>
                </a:uFill>
                <a:latin typeface="+mn-lt"/>
                <a:ea typeface="+mn-ea"/>
                <a:cs typeface="+mn-cs"/>
                <a:sym typeface="Arial"/>
              </a:rPr>
              <a:t>e, O, </a:t>
            </a:r>
            <a:r>
              <a:rPr sz="2800">
                <a:solidFill>
                  <a:srgbClr val="00032B"/>
                </a:solidFill>
                <a:uFill>
                  <a:solidFill>
                    <a:srgbClr val="00032B"/>
                  </a:solidFill>
                </a:uFill>
                <a:latin typeface="+mj-lt"/>
                <a:ea typeface="+mj-ea"/>
                <a:cs typeface="+mj-cs"/>
                <a:sym typeface="News Gothic MT"/>
              </a:rPr>
              <a:t> and </a:t>
            </a:r>
            <a:r>
              <a:rPr i="1" sz="2800">
                <a:solidFill>
                  <a:srgbClr val="00032B"/>
                </a:solidFill>
                <a:uFill>
                  <a:solidFill>
                    <a:srgbClr val="00032B"/>
                  </a:solidFill>
                </a:uFill>
                <a:latin typeface="+mn-lt"/>
                <a:ea typeface="+mn-ea"/>
                <a:cs typeface="+mn-cs"/>
                <a:sym typeface="Arial"/>
              </a:rPr>
              <a:t>T</a:t>
            </a:r>
            <a:endParaRPr i="1" sz="2800">
              <a:solidFill>
                <a:srgbClr val="00032B"/>
              </a:solidFill>
              <a:uFill>
                <a:solidFill>
                  <a:srgbClr val="00032B"/>
                </a:solidFill>
              </a:uFill>
              <a:latin typeface="+mn-lt"/>
              <a:ea typeface="+mn-ea"/>
              <a:cs typeface="+mn-cs"/>
              <a:sym typeface="Arial"/>
            </a:endParaRPr>
          </a:p>
          <a:p>
            <a:pPr lvl="0">
              <a:buClr>
                <a:srgbClr val="00032B"/>
              </a:buClr>
              <a:buFont typeface="Arial"/>
              <a:defRPr sz="1800"/>
            </a:pPr>
            <a:r>
              <a:rPr b="1" sz="2800">
                <a:solidFill>
                  <a:srgbClr val="00032B"/>
                </a:solidFill>
                <a:uFill>
                  <a:solidFill>
                    <a:srgbClr val="00032B"/>
                  </a:solidFill>
                </a:uFill>
                <a:latin typeface="+mn-lt"/>
                <a:ea typeface="+mn-ea"/>
                <a:cs typeface="+mn-cs"/>
                <a:sym typeface="Arial"/>
              </a:rPr>
              <a:t>return</a:t>
            </a:r>
            <a:r>
              <a:rPr sz="2800">
                <a:solidFill>
                  <a:srgbClr val="00032B"/>
                </a:solidFill>
                <a:uFill>
                  <a:solidFill>
                    <a:srgbClr val="00032B"/>
                  </a:solidFill>
                </a:uFill>
                <a:latin typeface="+mj-lt"/>
                <a:ea typeface="+mj-ea"/>
                <a:cs typeface="+mj-cs"/>
                <a:sym typeface="News Gothic MT"/>
              </a:rPr>
              <a:t> </a:t>
            </a:r>
            <a:r>
              <a:rPr i="1" sz="2800">
                <a:solidFill>
                  <a:srgbClr val="00032B"/>
                </a:solidFill>
                <a:uFill>
                  <a:solidFill>
                    <a:srgbClr val="00032B"/>
                  </a:solidFill>
                </a:uFill>
                <a:latin typeface="+mn-lt"/>
                <a:ea typeface="+mn-ea"/>
                <a:cs typeface="+mn-cs"/>
                <a:sym typeface="Arial"/>
              </a:rPr>
              <a:t>network</a:t>
            </a:r>
            <a:r>
              <a:rPr sz="2800">
                <a:solidFill>
                  <a:srgbClr val="00032B"/>
                </a:solidFill>
                <a:uFill>
                  <a:solidFill>
                    <a:srgbClr val="00032B"/>
                  </a:solidFill>
                </a:uFill>
                <a:latin typeface="+mj-lt"/>
                <a:ea typeface="+mj-ea"/>
                <a:cs typeface="+mj-cs"/>
                <a:sym typeface="News Gothic MT"/>
              </a:rPr>
              <a:t> </a:t>
            </a:r>
          </a:p>
        </p:txBody>
      </p:sp>
      <p:sp>
        <p:nvSpPr>
          <p:cNvPr id="1202" name="Shape 1202"/>
          <p:cNvSpPr/>
          <p:nvPr/>
        </p:nvSpPr>
        <p:spPr>
          <a:xfrm>
            <a:off x="1300479" y="7407768"/>
            <a:ext cx="9439241" cy="10295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4186" tIns="54186" rIns="54186" bIns="54186">
            <a:spAutoFit/>
          </a:bodyPr>
          <a:lstStyle/>
          <a:p>
            <a:pPr lvl="0">
              <a:buClr>
                <a:srgbClr val="FDFDC5"/>
              </a:buClr>
              <a:buFont typeface="Arial"/>
              <a:defRPr sz="1800"/>
            </a:pPr>
            <a:r>
              <a:rPr sz="2800">
                <a:uFill>
                  <a:solidFill/>
                </a:uFill>
                <a:latin typeface="+mj-lt"/>
                <a:ea typeface="+mj-ea"/>
                <a:cs typeface="+mj-cs"/>
                <a:sym typeface="News Gothic MT"/>
              </a:rPr>
              <a:t>adjust the weights until the predicted output values </a:t>
            </a:r>
            <a:r>
              <a:rPr i="1" sz="2800">
                <a:uFill>
                  <a:solidFill/>
                </a:uFill>
                <a:latin typeface="+mn-lt"/>
                <a:ea typeface="+mn-ea"/>
                <a:cs typeface="+mn-cs"/>
                <a:sym typeface="Arial"/>
              </a:rPr>
              <a:t>O</a:t>
            </a:r>
            <a:r>
              <a:rPr sz="2800">
                <a:uFill>
                  <a:solidFill/>
                </a:uFill>
                <a:latin typeface="+mj-lt"/>
                <a:ea typeface="+mj-ea"/>
                <a:cs typeface="+mj-cs"/>
                <a:sym typeface="News Gothic MT"/>
              </a:rPr>
              <a:t> </a:t>
            </a:r>
            <a:endParaRPr sz="2800">
              <a:uFill>
                <a:solidFill/>
              </a:uFill>
              <a:latin typeface="+mj-lt"/>
              <a:ea typeface="+mj-ea"/>
              <a:cs typeface="+mj-cs"/>
              <a:sym typeface="News Gothic MT"/>
            </a:endParaRPr>
          </a:p>
          <a:p>
            <a:pPr lvl="0">
              <a:buClr>
                <a:srgbClr val="FDFDC5"/>
              </a:buClr>
              <a:buFont typeface="Arial"/>
              <a:defRPr sz="1800"/>
            </a:pPr>
            <a:r>
              <a:rPr sz="2800">
                <a:uFill>
                  <a:solidFill/>
                </a:uFill>
                <a:latin typeface="+mj-lt"/>
                <a:ea typeface="+mj-ea"/>
                <a:cs typeface="+mj-cs"/>
                <a:sym typeface="News Gothic MT"/>
              </a:rPr>
              <a:t>and the observed values </a:t>
            </a:r>
            <a:r>
              <a:rPr i="1" sz="2800">
                <a:uFill>
                  <a:solidFill/>
                </a:uFill>
                <a:latin typeface="+mn-lt"/>
                <a:ea typeface="+mn-ea"/>
                <a:cs typeface="+mn-cs"/>
                <a:sym typeface="Arial"/>
              </a:rPr>
              <a:t>T</a:t>
            </a:r>
            <a:r>
              <a:rPr sz="2800">
                <a:uFill>
                  <a:solidFill/>
                </a:uFill>
                <a:latin typeface="+mj-lt"/>
                <a:ea typeface="+mj-ea"/>
                <a:cs typeface="+mj-cs"/>
                <a:sym typeface="News Gothic MT"/>
              </a:rPr>
              <a:t>  agree</a:t>
            </a:r>
          </a:p>
        </p:txBody>
      </p:sp>
      <p:sp>
        <p:nvSpPr>
          <p:cNvPr id="1203" name="Shape 1203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b="0" sz="1800">
                <a:solidFill>
                  <a:srgbClr val="000000"/>
                </a:solidFill>
                <a:uFillTx/>
              </a:defRPr>
            </a:pPr>
            <a:fld id="{86CB4B4D-7CA3-9044-876B-883B54F8677D}" type="slidenum">
              <a:rPr b="1" sz="900">
                <a:solidFill>
                  <a:srgbClr val="0048AA"/>
                </a:solidFill>
                <a:uFill>
                  <a:solidFill>
                    <a:srgbClr val="0048AA"/>
                  </a:solidFill>
                </a:uFill>
              </a:rPr>
            </a:fld>
          </a:p>
        </p:txBody>
      </p:sp>
    </p:spTree>
  </p:cSld>
  <p:clrMapOvr>
    <a:masterClrMapping/>
  </p:clrMapOvr>
  <p:transition spd="med" advClick="1"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5" name="Shape 1205"/>
          <p:cNvSpPr/>
          <p:nvPr>
            <p:ph type="title"/>
          </p:nvPr>
        </p:nvSpPr>
        <p:spPr>
          <a:xfrm>
            <a:off x="781190" y="-1"/>
            <a:ext cx="11437905" cy="2207444"/>
          </a:xfrm>
          <a:prstGeom prst="rect">
            <a:avLst/>
          </a:prstGeom>
        </p:spPr>
        <p:txBody>
          <a:bodyPr/>
          <a:lstStyle/>
          <a:p>
            <a:pPr lvl="0">
              <a:defRPr b="0" sz="1800">
                <a:solidFill>
                  <a:srgbClr val="000000"/>
                </a:solidFill>
                <a:uFillTx/>
              </a:defRPr>
            </a:pPr>
            <a:r>
              <a:rPr b="1" sz="5600">
                <a:solidFill>
                  <a:srgbClr val="29708A"/>
                </a:solidFill>
                <a:uFill>
                  <a:solidFill>
                    <a:srgbClr val="29708A"/>
                  </a:solidFill>
                </a:uFill>
              </a:rPr>
              <a:t>Multi-Layer Networks</a:t>
            </a:r>
          </a:p>
        </p:txBody>
      </p:sp>
      <p:sp>
        <p:nvSpPr>
          <p:cNvPr id="1206" name="Shape 1206"/>
          <p:cNvSpPr/>
          <p:nvPr>
            <p:ph type="body" idx="1"/>
          </p:nvPr>
        </p:nvSpPr>
        <p:spPr>
          <a:xfrm>
            <a:off x="783449" y="2293902"/>
            <a:ext cx="11433388" cy="6791396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002E7A"/>
                </a:solidFill>
                <a:uFill>
                  <a:solidFill>
                    <a:srgbClr val="002E7A"/>
                  </a:solidFill>
                </a:uFill>
              </a:rPr>
              <a:t>research in the more complex networks with more than one layer was very limited until the 1980s</a:t>
            </a:r>
            <a:endParaRPr sz="2400">
              <a:solidFill>
                <a:srgbClr val="002E7A"/>
              </a:solidFill>
              <a:uFill>
                <a:solidFill>
                  <a:srgbClr val="002E7A"/>
                </a:solidFill>
              </a:uFill>
            </a:endParaRP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2200">
                <a:solidFill>
                  <a:srgbClr val="0042AA"/>
                </a:solidFill>
                <a:uFill>
                  <a:solidFill>
                    <a:srgbClr val="0042AA"/>
                  </a:solidFill>
                </a:uFill>
              </a:rPr>
              <a:t>learning in such networks is much more complicated</a:t>
            </a:r>
            <a:endParaRPr sz="2200">
              <a:solidFill>
                <a:srgbClr val="0042AA"/>
              </a:solidFill>
              <a:uFill>
                <a:solidFill>
                  <a:srgbClr val="0042AA"/>
                </a:solidFill>
              </a:uFill>
            </a:endParaRP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2200">
                <a:solidFill>
                  <a:srgbClr val="0042AA"/>
                </a:solidFill>
                <a:uFill>
                  <a:solidFill>
                    <a:srgbClr val="0042AA"/>
                  </a:solidFill>
                </a:uFill>
              </a:rPr>
              <a:t>the problem is to assign the blame for an error to the respective units and their weights in a constructive way</a:t>
            </a:r>
            <a:endParaRPr sz="2200">
              <a:solidFill>
                <a:srgbClr val="0042AA"/>
              </a:solidFill>
              <a:uFill>
                <a:solidFill>
                  <a:srgbClr val="0042AA"/>
                </a:solidFill>
              </a:uFill>
            </a:endParaRP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002E7A"/>
                </a:solidFill>
                <a:uFill>
                  <a:solidFill>
                    <a:srgbClr val="002E7A"/>
                  </a:solidFill>
                </a:uFill>
              </a:rPr>
              <a:t>the back-propagation learning algorithm can be used to facilitate learning in multi-layer networks</a:t>
            </a:r>
          </a:p>
        </p:txBody>
      </p:sp>
      <p:sp>
        <p:nvSpPr>
          <p:cNvPr id="1207" name="Shape 1207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b="0" sz="1800">
                <a:solidFill>
                  <a:srgbClr val="000000"/>
                </a:solidFill>
                <a:uFillTx/>
              </a:defRPr>
            </a:pPr>
            <a:fld id="{86CB4B4D-7CA3-9044-876B-883B54F8677D}" type="slidenum">
              <a:rPr b="1" sz="900">
                <a:solidFill>
                  <a:srgbClr val="0048AA"/>
                </a:solidFill>
                <a:uFill>
                  <a:solidFill>
                    <a:srgbClr val="0048AA"/>
                  </a:solidFill>
                </a:uFill>
              </a:rPr>
            </a:fld>
          </a:p>
        </p:txBody>
      </p:sp>
    </p:spTree>
  </p:cSld>
  <p:clrMapOvr>
    <a:masterClrMapping/>
  </p:clrMapOvr>
  <p:transition spd="med" advClick="1"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" name="Shape 1209"/>
          <p:cNvSpPr/>
          <p:nvPr/>
        </p:nvSpPr>
        <p:spPr>
          <a:xfrm>
            <a:off x="-1" y="2059093"/>
            <a:ext cx="6719148" cy="6068908"/>
          </a:xfrm>
          <a:prstGeom prst="rect">
            <a:avLst/>
          </a:prstGeom>
          <a:solidFill>
            <a:srgbClr val="FDFDC5"/>
          </a:solidFill>
          <a:ln w="25400">
            <a:solidFill/>
            <a:miter lim="400000"/>
          </a:ln>
        </p:spPr>
        <p:txBody>
          <a:bodyPr lIns="54186" tIns="54186" rIns="54186" bIns="54186" anchor="ctr"/>
          <a:lstStyle/>
          <a:p>
            <a:pPr lvl="0" algn="ctr" defTabSz="584200">
              <a:defRPr sz="54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+mj-lt"/>
                <a:ea typeface="+mj-ea"/>
                <a:cs typeface="+mj-cs"/>
                <a:sym typeface="News Gothic MT"/>
              </a:defRPr>
            </a:pPr>
          </a:p>
        </p:txBody>
      </p:sp>
      <p:sp>
        <p:nvSpPr>
          <p:cNvPr id="1210" name="Shape 1210"/>
          <p:cNvSpPr/>
          <p:nvPr>
            <p:ph type="title"/>
          </p:nvPr>
        </p:nvSpPr>
        <p:spPr>
          <a:xfrm>
            <a:off x="781190" y="-1"/>
            <a:ext cx="11437905" cy="2207444"/>
          </a:xfrm>
          <a:prstGeom prst="rect">
            <a:avLst/>
          </a:prstGeom>
        </p:spPr>
        <p:txBody>
          <a:bodyPr/>
          <a:lstStyle/>
          <a:p>
            <a:pPr lvl="0">
              <a:defRPr b="0" sz="1800">
                <a:solidFill>
                  <a:srgbClr val="000000"/>
                </a:solidFill>
                <a:uFillTx/>
              </a:defRPr>
            </a:pPr>
            <a:r>
              <a:rPr b="1" sz="5600">
                <a:solidFill>
                  <a:srgbClr val="29708A"/>
                </a:solidFill>
                <a:uFill>
                  <a:solidFill>
                    <a:srgbClr val="29708A"/>
                  </a:solidFill>
                </a:uFill>
              </a:rPr>
              <a:t>Diagram Multi-Layer Network</a:t>
            </a:r>
          </a:p>
        </p:txBody>
      </p:sp>
      <p:sp>
        <p:nvSpPr>
          <p:cNvPr id="1211" name="Shape 1211"/>
          <p:cNvSpPr/>
          <p:nvPr>
            <p:ph type="body" idx="1"/>
          </p:nvPr>
        </p:nvSpPr>
        <p:spPr>
          <a:xfrm>
            <a:off x="6874642" y="2293902"/>
            <a:ext cx="5342194" cy="6791396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002E7A"/>
                </a:solidFill>
                <a:uFill>
                  <a:solidFill>
                    <a:srgbClr val="002E7A"/>
                  </a:solidFill>
                </a:uFill>
              </a:rPr>
              <a:t>two-layer network </a:t>
            </a:r>
            <a:endParaRPr sz="2400">
              <a:solidFill>
                <a:srgbClr val="002E7A"/>
              </a:solidFill>
              <a:uFill>
                <a:solidFill>
                  <a:srgbClr val="002E7A"/>
                </a:solidFill>
              </a:uFill>
            </a:endParaRP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2200">
                <a:solidFill>
                  <a:srgbClr val="0042AA"/>
                </a:solidFill>
                <a:uFill>
                  <a:solidFill>
                    <a:srgbClr val="0042AA"/>
                  </a:solidFill>
                </a:uFill>
              </a:rPr>
              <a:t>input units I</a:t>
            </a:r>
            <a:r>
              <a:rPr baseline="-5999" sz="2200">
                <a:solidFill>
                  <a:srgbClr val="0042AA"/>
                </a:solidFill>
                <a:uFill>
                  <a:solidFill>
                    <a:srgbClr val="0042AA"/>
                  </a:solidFill>
                </a:uFill>
              </a:rPr>
              <a:t>k</a:t>
            </a:r>
            <a:endParaRPr sz="2200">
              <a:solidFill>
                <a:srgbClr val="0042AA"/>
              </a:solidFill>
              <a:uFill>
                <a:solidFill>
                  <a:srgbClr val="0042AA"/>
                </a:solidFill>
              </a:uFill>
            </a:endParaRPr>
          </a:p>
          <a:p>
            <a:pPr lvl="2">
              <a:defRPr>
                <a:solidFill>
                  <a:srgbClr val="000000"/>
                </a:solidFill>
                <a:uFillTx/>
              </a:defRPr>
            </a:pPr>
            <a:r>
              <a:rPr>
                <a:solidFill>
                  <a:srgbClr val="0056D6"/>
                </a:solidFill>
                <a:uFill>
                  <a:solidFill>
                    <a:srgbClr val="0056D6"/>
                  </a:solidFill>
                </a:uFill>
              </a:rPr>
              <a:t>usually not counted as a separate layer</a:t>
            </a:r>
            <a:endParaRPr>
              <a:solidFill>
                <a:srgbClr val="0056D6"/>
              </a:solidFill>
              <a:uFill>
                <a:solidFill>
                  <a:srgbClr val="0056D6"/>
                </a:solidFill>
              </a:uFill>
            </a:endParaRP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2200">
                <a:solidFill>
                  <a:srgbClr val="0042AA"/>
                </a:solidFill>
                <a:uFill>
                  <a:solidFill>
                    <a:srgbClr val="0042AA"/>
                  </a:solidFill>
                </a:uFill>
              </a:rPr>
              <a:t>hidden units a</a:t>
            </a:r>
            <a:r>
              <a:rPr baseline="-5999" sz="2200">
                <a:solidFill>
                  <a:srgbClr val="0042AA"/>
                </a:solidFill>
                <a:uFill>
                  <a:solidFill>
                    <a:srgbClr val="0042AA"/>
                  </a:solidFill>
                </a:uFill>
              </a:rPr>
              <a:t>j</a:t>
            </a:r>
            <a:endParaRPr sz="2200">
              <a:solidFill>
                <a:srgbClr val="0042AA"/>
              </a:solidFill>
              <a:uFill>
                <a:solidFill>
                  <a:srgbClr val="0042AA"/>
                </a:solidFill>
              </a:uFill>
            </a:endParaRP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2200">
                <a:solidFill>
                  <a:srgbClr val="0042AA"/>
                </a:solidFill>
                <a:uFill>
                  <a:solidFill>
                    <a:srgbClr val="0042AA"/>
                  </a:solidFill>
                </a:uFill>
              </a:rPr>
              <a:t>output units O</a:t>
            </a:r>
            <a:r>
              <a:rPr baseline="-5999" sz="2200">
                <a:solidFill>
                  <a:srgbClr val="0042AA"/>
                </a:solidFill>
                <a:uFill>
                  <a:solidFill>
                    <a:srgbClr val="0042AA"/>
                  </a:solidFill>
                </a:uFill>
              </a:rPr>
              <a:t>i</a:t>
            </a:r>
            <a:endParaRPr sz="2200">
              <a:solidFill>
                <a:srgbClr val="0042AA"/>
              </a:solidFill>
              <a:uFill>
                <a:solidFill>
                  <a:srgbClr val="0042AA"/>
                </a:solidFill>
              </a:uFill>
            </a:endParaRP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002E7A"/>
                </a:solidFill>
                <a:uFill>
                  <a:solidFill>
                    <a:srgbClr val="002E7A"/>
                  </a:solidFill>
                </a:uFill>
              </a:rPr>
              <a:t>usually all nodes of one layer have weighted connections to all nodes of the next layer</a:t>
            </a:r>
          </a:p>
        </p:txBody>
      </p:sp>
      <p:sp>
        <p:nvSpPr>
          <p:cNvPr id="1212" name="Shape 1212"/>
          <p:cNvSpPr/>
          <p:nvPr/>
        </p:nvSpPr>
        <p:spPr>
          <a:xfrm>
            <a:off x="2709333" y="2600959"/>
            <a:ext cx="433494" cy="4334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ln w="12700">
            <a:solidFill>
              <a:srgbClr val="00032B"/>
            </a:solidFill>
            <a:round/>
          </a:ln>
        </p:spPr>
        <p:txBody>
          <a:bodyPr lIns="54186" tIns="54186" rIns="54186" bIns="54186" anchor="ctr"/>
          <a:lstStyle/>
          <a:p>
            <a:pPr lvl="0" algn="ctr" defTabSz="584200">
              <a:defRPr sz="54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+mj-lt"/>
                <a:ea typeface="+mj-ea"/>
                <a:cs typeface="+mj-cs"/>
                <a:sym typeface="News Gothic MT"/>
              </a:defRPr>
            </a:pPr>
          </a:p>
        </p:txBody>
      </p:sp>
      <p:sp>
        <p:nvSpPr>
          <p:cNvPr id="1213" name="Shape 1213"/>
          <p:cNvSpPr/>
          <p:nvPr/>
        </p:nvSpPr>
        <p:spPr>
          <a:xfrm flipV="1">
            <a:off x="487679" y="5201920"/>
            <a:ext cx="1137921" cy="1733974"/>
          </a:xfrm>
          <a:prstGeom prst="line">
            <a:avLst/>
          </a:prstGeom>
          <a:ln w="12700">
            <a:solidFill>
              <a:srgbClr val="00032B"/>
            </a:solidFill>
            <a:round/>
          </a:ln>
        </p:spPr>
        <p:txBody>
          <a:bodyPr lIns="54186" tIns="54186" rIns="54186" bIns="54186" anchor="ctr"/>
          <a:lstStyle/>
          <a:p>
            <a:pPr lvl="0" algn="ctr" defTabSz="584200">
              <a:defRPr sz="54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+mj-lt"/>
                <a:ea typeface="+mj-ea"/>
                <a:cs typeface="+mj-cs"/>
                <a:sym typeface="News Gothic MT"/>
              </a:defRPr>
            </a:pPr>
          </a:p>
        </p:txBody>
      </p:sp>
      <p:sp>
        <p:nvSpPr>
          <p:cNvPr id="1214" name="Shape 1214"/>
          <p:cNvSpPr/>
          <p:nvPr/>
        </p:nvSpPr>
        <p:spPr>
          <a:xfrm flipV="1">
            <a:off x="1625599" y="3034453"/>
            <a:ext cx="1300481" cy="1733974"/>
          </a:xfrm>
          <a:prstGeom prst="line">
            <a:avLst/>
          </a:prstGeom>
          <a:ln w="12700">
            <a:solidFill>
              <a:srgbClr val="00032B"/>
            </a:solidFill>
            <a:round/>
          </a:ln>
        </p:spPr>
        <p:txBody>
          <a:bodyPr lIns="54186" tIns="54186" rIns="54186" bIns="54186" anchor="ctr"/>
          <a:lstStyle/>
          <a:p>
            <a:pPr lvl="0" algn="ctr" defTabSz="584200">
              <a:defRPr sz="54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+mj-lt"/>
                <a:ea typeface="+mj-ea"/>
                <a:cs typeface="+mj-cs"/>
                <a:sym typeface="News Gothic MT"/>
              </a:defRPr>
            </a:pPr>
          </a:p>
        </p:txBody>
      </p:sp>
      <p:sp>
        <p:nvSpPr>
          <p:cNvPr id="1215" name="Shape 1215"/>
          <p:cNvSpPr/>
          <p:nvPr/>
        </p:nvSpPr>
        <p:spPr>
          <a:xfrm flipV="1">
            <a:off x="2492586" y="3034453"/>
            <a:ext cx="433494" cy="1733974"/>
          </a:xfrm>
          <a:prstGeom prst="line">
            <a:avLst/>
          </a:prstGeom>
          <a:ln w="12700">
            <a:solidFill>
              <a:srgbClr val="00032B"/>
            </a:solidFill>
            <a:round/>
          </a:ln>
        </p:spPr>
        <p:txBody>
          <a:bodyPr lIns="54186" tIns="54186" rIns="54186" bIns="54186" anchor="ctr"/>
          <a:lstStyle/>
          <a:p>
            <a:pPr lvl="0" algn="ctr" defTabSz="584200">
              <a:defRPr sz="54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+mj-lt"/>
                <a:ea typeface="+mj-ea"/>
                <a:cs typeface="+mj-cs"/>
                <a:sym typeface="News Gothic MT"/>
              </a:defRPr>
            </a:pPr>
          </a:p>
        </p:txBody>
      </p:sp>
      <p:sp>
        <p:nvSpPr>
          <p:cNvPr id="1216" name="Shape 1216"/>
          <p:cNvSpPr/>
          <p:nvPr/>
        </p:nvSpPr>
        <p:spPr>
          <a:xfrm flipH="1" flipV="1">
            <a:off x="2926079" y="3034453"/>
            <a:ext cx="433495" cy="1733974"/>
          </a:xfrm>
          <a:prstGeom prst="line">
            <a:avLst/>
          </a:prstGeom>
          <a:ln w="12700">
            <a:solidFill>
              <a:srgbClr val="00032B"/>
            </a:solidFill>
            <a:round/>
          </a:ln>
        </p:spPr>
        <p:txBody>
          <a:bodyPr lIns="54186" tIns="54186" rIns="54186" bIns="54186" anchor="ctr"/>
          <a:lstStyle/>
          <a:p>
            <a:pPr lvl="0" algn="ctr" defTabSz="584200">
              <a:defRPr sz="54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+mj-lt"/>
                <a:ea typeface="+mj-ea"/>
                <a:cs typeface="+mj-cs"/>
                <a:sym typeface="News Gothic MT"/>
              </a:defRPr>
            </a:pPr>
          </a:p>
        </p:txBody>
      </p:sp>
      <p:grpSp>
        <p:nvGrpSpPr>
          <p:cNvPr id="1221" name="Group 1221"/>
          <p:cNvGrpSpPr/>
          <p:nvPr/>
        </p:nvGrpSpPr>
        <p:grpSpPr>
          <a:xfrm>
            <a:off x="1408853" y="4768426"/>
            <a:ext cx="3034454" cy="433495"/>
            <a:chOff x="0" y="0"/>
            <a:chExt cx="3034453" cy="433493"/>
          </a:xfrm>
        </p:grpSpPr>
        <p:sp>
          <p:nvSpPr>
            <p:cNvPr id="1217" name="Shape 1217"/>
            <p:cNvSpPr/>
            <p:nvPr/>
          </p:nvSpPr>
          <p:spPr>
            <a:xfrm>
              <a:off x="0" y="0"/>
              <a:ext cx="433494" cy="4334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fill="norm" stroke="1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00D5D7"/>
            </a:solidFill>
            <a:ln w="12700" cap="flat">
              <a:solidFill>
                <a:srgbClr val="00032B"/>
              </a:solidFill>
              <a:prstDash val="solid"/>
              <a:round/>
            </a:ln>
            <a:effectLst/>
          </p:spPr>
          <p:txBody>
            <a:bodyPr wrap="square" lIns="54186" tIns="54186" rIns="54186" bIns="54186" numCol="1" anchor="ctr">
              <a:noAutofit/>
            </a:bodyPr>
            <a:lstStyle/>
            <a:p>
              <a:pPr lvl="0" algn="ctr" defTabSz="584200">
                <a:defRPr sz="54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+mj-lt"/>
                  <a:ea typeface="+mj-ea"/>
                  <a:cs typeface="+mj-cs"/>
                  <a:sym typeface="News Gothic MT"/>
                </a:defRPr>
              </a:pPr>
            </a:p>
          </p:txBody>
        </p:sp>
        <p:sp>
          <p:nvSpPr>
            <p:cNvPr id="1218" name="Shape 1218"/>
            <p:cNvSpPr/>
            <p:nvPr/>
          </p:nvSpPr>
          <p:spPr>
            <a:xfrm>
              <a:off x="866986" y="0"/>
              <a:ext cx="433495" cy="4334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fill="norm" stroke="1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00D5D7"/>
            </a:solidFill>
            <a:ln w="12700" cap="flat">
              <a:solidFill>
                <a:srgbClr val="00032B"/>
              </a:solidFill>
              <a:prstDash val="solid"/>
              <a:round/>
            </a:ln>
            <a:effectLst/>
          </p:spPr>
          <p:txBody>
            <a:bodyPr wrap="square" lIns="54186" tIns="54186" rIns="54186" bIns="54186" numCol="1" anchor="ctr">
              <a:noAutofit/>
            </a:bodyPr>
            <a:lstStyle/>
            <a:p>
              <a:pPr lvl="0" algn="ctr" defTabSz="584200">
                <a:defRPr sz="54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+mj-lt"/>
                  <a:ea typeface="+mj-ea"/>
                  <a:cs typeface="+mj-cs"/>
                  <a:sym typeface="News Gothic MT"/>
                </a:defRPr>
              </a:pPr>
            </a:p>
          </p:txBody>
        </p:sp>
        <p:sp>
          <p:nvSpPr>
            <p:cNvPr id="1219" name="Shape 1219"/>
            <p:cNvSpPr/>
            <p:nvPr/>
          </p:nvSpPr>
          <p:spPr>
            <a:xfrm>
              <a:off x="1733973" y="0"/>
              <a:ext cx="433494" cy="4334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fill="norm" stroke="1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00D5D7"/>
            </a:solidFill>
            <a:ln w="12700" cap="flat">
              <a:solidFill>
                <a:srgbClr val="00032B"/>
              </a:solidFill>
              <a:prstDash val="solid"/>
              <a:round/>
            </a:ln>
            <a:effectLst/>
          </p:spPr>
          <p:txBody>
            <a:bodyPr wrap="square" lIns="54186" tIns="54186" rIns="54186" bIns="54186" numCol="1" anchor="ctr">
              <a:noAutofit/>
            </a:bodyPr>
            <a:lstStyle/>
            <a:p>
              <a:pPr lvl="0" algn="ctr" defTabSz="584200">
                <a:defRPr sz="54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+mj-lt"/>
                  <a:ea typeface="+mj-ea"/>
                  <a:cs typeface="+mj-cs"/>
                  <a:sym typeface="News Gothic MT"/>
                </a:defRPr>
              </a:pPr>
            </a:p>
          </p:txBody>
        </p:sp>
        <p:sp>
          <p:nvSpPr>
            <p:cNvPr id="1220" name="Shape 1220"/>
            <p:cNvSpPr/>
            <p:nvPr/>
          </p:nvSpPr>
          <p:spPr>
            <a:xfrm>
              <a:off x="2600960" y="0"/>
              <a:ext cx="433494" cy="4334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fill="norm" stroke="1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00D5D7"/>
            </a:solidFill>
            <a:ln w="12700" cap="flat">
              <a:solidFill>
                <a:srgbClr val="00032B"/>
              </a:solidFill>
              <a:prstDash val="solid"/>
              <a:round/>
            </a:ln>
            <a:effectLst/>
          </p:spPr>
          <p:txBody>
            <a:bodyPr wrap="square" lIns="54186" tIns="54186" rIns="54186" bIns="54186" numCol="1" anchor="ctr">
              <a:noAutofit/>
            </a:bodyPr>
            <a:lstStyle/>
            <a:p>
              <a:pPr lvl="0" algn="ctr" defTabSz="584200">
                <a:defRPr sz="54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+mj-lt"/>
                  <a:ea typeface="+mj-ea"/>
                  <a:cs typeface="+mj-cs"/>
                  <a:sym typeface="News Gothic MT"/>
                </a:defRPr>
              </a:pPr>
            </a:p>
          </p:txBody>
        </p:sp>
      </p:grpSp>
      <p:sp>
        <p:nvSpPr>
          <p:cNvPr id="1222" name="Shape 1222"/>
          <p:cNvSpPr/>
          <p:nvPr/>
        </p:nvSpPr>
        <p:spPr>
          <a:xfrm flipH="1" flipV="1">
            <a:off x="2926079" y="3034453"/>
            <a:ext cx="1300481" cy="1733974"/>
          </a:xfrm>
          <a:prstGeom prst="line">
            <a:avLst/>
          </a:prstGeom>
          <a:ln w="12700">
            <a:solidFill>
              <a:srgbClr val="00032B"/>
            </a:solidFill>
            <a:round/>
          </a:ln>
        </p:spPr>
        <p:txBody>
          <a:bodyPr lIns="54186" tIns="54186" rIns="54186" bIns="54186" anchor="ctr"/>
          <a:lstStyle/>
          <a:p>
            <a:pPr lvl="0" algn="ctr" defTabSz="584200">
              <a:defRPr sz="54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+mj-lt"/>
                <a:ea typeface="+mj-ea"/>
                <a:cs typeface="+mj-cs"/>
                <a:sym typeface="News Gothic MT"/>
              </a:defRPr>
            </a:pPr>
          </a:p>
        </p:txBody>
      </p:sp>
      <p:sp>
        <p:nvSpPr>
          <p:cNvPr id="1223" name="Shape 1223"/>
          <p:cNvSpPr/>
          <p:nvPr/>
        </p:nvSpPr>
        <p:spPr>
          <a:xfrm flipV="1">
            <a:off x="487679" y="5201920"/>
            <a:ext cx="2004908" cy="1733974"/>
          </a:xfrm>
          <a:prstGeom prst="line">
            <a:avLst/>
          </a:prstGeom>
          <a:ln w="12700">
            <a:solidFill>
              <a:srgbClr val="00032B"/>
            </a:solidFill>
            <a:round/>
          </a:ln>
        </p:spPr>
        <p:txBody>
          <a:bodyPr lIns="54186" tIns="54186" rIns="54186" bIns="54186" anchor="ctr"/>
          <a:lstStyle/>
          <a:p>
            <a:pPr lvl="0" algn="ctr" defTabSz="584200">
              <a:defRPr sz="54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+mj-lt"/>
                <a:ea typeface="+mj-ea"/>
                <a:cs typeface="+mj-cs"/>
                <a:sym typeface="News Gothic MT"/>
              </a:defRPr>
            </a:pPr>
          </a:p>
        </p:txBody>
      </p:sp>
      <p:sp>
        <p:nvSpPr>
          <p:cNvPr id="1224" name="Shape 1224"/>
          <p:cNvSpPr/>
          <p:nvPr/>
        </p:nvSpPr>
        <p:spPr>
          <a:xfrm flipV="1">
            <a:off x="487679" y="5201920"/>
            <a:ext cx="2871895" cy="1733974"/>
          </a:xfrm>
          <a:prstGeom prst="line">
            <a:avLst/>
          </a:prstGeom>
          <a:ln w="12700">
            <a:solidFill>
              <a:srgbClr val="00032B"/>
            </a:solidFill>
            <a:round/>
          </a:ln>
        </p:spPr>
        <p:txBody>
          <a:bodyPr lIns="54186" tIns="54186" rIns="54186" bIns="54186" anchor="ctr"/>
          <a:lstStyle/>
          <a:p>
            <a:pPr lvl="0" algn="ctr" defTabSz="584200">
              <a:defRPr sz="54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+mj-lt"/>
                <a:ea typeface="+mj-ea"/>
                <a:cs typeface="+mj-cs"/>
                <a:sym typeface="News Gothic MT"/>
              </a:defRPr>
            </a:pPr>
          </a:p>
        </p:txBody>
      </p:sp>
      <p:sp>
        <p:nvSpPr>
          <p:cNvPr id="1225" name="Shape 1225"/>
          <p:cNvSpPr/>
          <p:nvPr/>
        </p:nvSpPr>
        <p:spPr>
          <a:xfrm flipV="1">
            <a:off x="487679" y="5201920"/>
            <a:ext cx="3738881" cy="1733974"/>
          </a:xfrm>
          <a:prstGeom prst="line">
            <a:avLst/>
          </a:prstGeom>
          <a:ln w="12700">
            <a:solidFill>
              <a:srgbClr val="00032B"/>
            </a:solidFill>
            <a:round/>
          </a:ln>
        </p:spPr>
        <p:txBody>
          <a:bodyPr lIns="54186" tIns="54186" rIns="54186" bIns="54186" anchor="ctr"/>
          <a:lstStyle/>
          <a:p>
            <a:pPr lvl="0" algn="ctr" defTabSz="584200">
              <a:defRPr sz="54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+mj-lt"/>
                <a:ea typeface="+mj-ea"/>
                <a:cs typeface="+mj-cs"/>
                <a:sym typeface="News Gothic MT"/>
              </a:defRPr>
            </a:pPr>
          </a:p>
        </p:txBody>
      </p:sp>
      <p:sp>
        <p:nvSpPr>
          <p:cNvPr id="1226" name="Shape 1226"/>
          <p:cNvSpPr/>
          <p:nvPr/>
        </p:nvSpPr>
        <p:spPr>
          <a:xfrm flipV="1">
            <a:off x="1029546" y="5201920"/>
            <a:ext cx="596054" cy="1733974"/>
          </a:xfrm>
          <a:prstGeom prst="line">
            <a:avLst/>
          </a:prstGeom>
          <a:ln w="12700">
            <a:solidFill>
              <a:srgbClr val="00032B"/>
            </a:solidFill>
            <a:round/>
          </a:ln>
        </p:spPr>
        <p:txBody>
          <a:bodyPr lIns="54186" tIns="54186" rIns="54186" bIns="54186" anchor="ctr"/>
          <a:lstStyle/>
          <a:p>
            <a:pPr lvl="0" algn="ctr" defTabSz="584200">
              <a:defRPr sz="54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+mj-lt"/>
                <a:ea typeface="+mj-ea"/>
                <a:cs typeface="+mj-cs"/>
                <a:sym typeface="News Gothic MT"/>
              </a:defRPr>
            </a:pPr>
          </a:p>
        </p:txBody>
      </p:sp>
      <p:sp>
        <p:nvSpPr>
          <p:cNvPr id="1227" name="Shape 1227"/>
          <p:cNvSpPr/>
          <p:nvPr/>
        </p:nvSpPr>
        <p:spPr>
          <a:xfrm flipV="1">
            <a:off x="1029546" y="5201920"/>
            <a:ext cx="1463041" cy="1733974"/>
          </a:xfrm>
          <a:prstGeom prst="line">
            <a:avLst/>
          </a:prstGeom>
          <a:ln w="12700">
            <a:solidFill>
              <a:srgbClr val="00032B"/>
            </a:solidFill>
            <a:round/>
          </a:ln>
        </p:spPr>
        <p:txBody>
          <a:bodyPr lIns="54186" tIns="54186" rIns="54186" bIns="54186" anchor="ctr"/>
          <a:lstStyle/>
          <a:p>
            <a:pPr lvl="0" algn="ctr" defTabSz="584200">
              <a:defRPr sz="54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+mj-lt"/>
                <a:ea typeface="+mj-ea"/>
                <a:cs typeface="+mj-cs"/>
                <a:sym typeface="News Gothic MT"/>
              </a:defRPr>
            </a:pPr>
          </a:p>
        </p:txBody>
      </p:sp>
      <p:sp>
        <p:nvSpPr>
          <p:cNvPr id="1228" name="Shape 1228"/>
          <p:cNvSpPr/>
          <p:nvPr/>
        </p:nvSpPr>
        <p:spPr>
          <a:xfrm flipV="1">
            <a:off x="1029546" y="5201920"/>
            <a:ext cx="2330028" cy="1733974"/>
          </a:xfrm>
          <a:prstGeom prst="line">
            <a:avLst/>
          </a:prstGeom>
          <a:ln w="12700">
            <a:solidFill>
              <a:srgbClr val="00032B"/>
            </a:solidFill>
            <a:round/>
          </a:ln>
        </p:spPr>
        <p:txBody>
          <a:bodyPr lIns="54186" tIns="54186" rIns="54186" bIns="54186" anchor="ctr"/>
          <a:lstStyle/>
          <a:p>
            <a:pPr lvl="0" algn="ctr" defTabSz="584200">
              <a:defRPr sz="54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+mj-lt"/>
                <a:ea typeface="+mj-ea"/>
                <a:cs typeface="+mj-cs"/>
                <a:sym typeface="News Gothic MT"/>
              </a:defRPr>
            </a:pPr>
          </a:p>
        </p:txBody>
      </p:sp>
      <p:sp>
        <p:nvSpPr>
          <p:cNvPr id="1229" name="Shape 1229"/>
          <p:cNvSpPr/>
          <p:nvPr/>
        </p:nvSpPr>
        <p:spPr>
          <a:xfrm flipV="1">
            <a:off x="1029546" y="5201920"/>
            <a:ext cx="3197014" cy="1733974"/>
          </a:xfrm>
          <a:prstGeom prst="line">
            <a:avLst/>
          </a:prstGeom>
          <a:ln w="12700">
            <a:solidFill>
              <a:srgbClr val="00032B"/>
            </a:solidFill>
            <a:round/>
          </a:ln>
        </p:spPr>
        <p:txBody>
          <a:bodyPr lIns="54186" tIns="54186" rIns="54186" bIns="54186" anchor="ctr"/>
          <a:lstStyle/>
          <a:p>
            <a:pPr lvl="0" algn="ctr" defTabSz="584200">
              <a:defRPr sz="54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+mj-lt"/>
                <a:ea typeface="+mj-ea"/>
                <a:cs typeface="+mj-cs"/>
                <a:sym typeface="News Gothic MT"/>
              </a:defRPr>
            </a:pPr>
          </a:p>
        </p:txBody>
      </p:sp>
      <p:sp>
        <p:nvSpPr>
          <p:cNvPr id="1230" name="Shape 1230"/>
          <p:cNvSpPr/>
          <p:nvPr/>
        </p:nvSpPr>
        <p:spPr>
          <a:xfrm flipV="1">
            <a:off x="1571413" y="5201920"/>
            <a:ext cx="54187" cy="1733974"/>
          </a:xfrm>
          <a:prstGeom prst="line">
            <a:avLst/>
          </a:prstGeom>
          <a:ln w="12700">
            <a:solidFill>
              <a:srgbClr val="00032B"/>
            </a:solidFill>
            <a:round/>
          </a:ln>
        </p:spPr>
        <p:txBody>
          <a:bodyPr lIns="54186" tIns="54186" rIns="54186" bIns="54186" anchor="ctr"/>
          <a:lstStyle/>
          <a:p>
            <a:pPr lvl="0" algn="ctr" defTabSz="584200">
              <a:defRPr sz="54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+mj-lt"/>
                <a:ea typeface="+mj-ea"/>
                <a:cs typeface="+mj-cs"/>
                <a:sym typeface="News Gothic MT"/>
              </a:defRPr>
            </a:pPr>
          </a:p>
        </p:txBody>
      </p:sp>
      <p:sp>
        <p:nvSpPr>
          <p:cNvPr id="1231" name="Shape 1231"/>
          <p:cNvSpPr/>
          <p:nvPr/>
        </p:nvSpPr>
        <p:spPr>
          <a:xfrm flipV="1">
            <a:off x="1571413" y="5201920"/>
            <a:ext cx="921174" cy="1733974"/>
          </a:xfrm>
          <a:prstGeom prst="line">
            <a:avLst/>
          </a:prstGeom>
          <a:ln w="12700">
            <a:solidFill>
              <a:srgbClr val="00032B"/>
            </a:solidFill>
            <a:round/>
          </a:ln>
        </p:spPr>
        <p:txBody>
          <a:bodyPr lIns="54186" tIns="54186" rIns="54186" bIns="54186" anchor="ctr"/>
          <a:lstStyle/>
          <a:p>
            <a:pPr lvl="0" algn="ctr" defTabSz="584200">
              <a:defRPr sz="54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+mj-lt"/>
                <a:ea typeface="+mj-ea"/>
                <a:cs typeface="+mj-cs"/>
                <a:sym typeface="News Gothic MT"/>
              </a:defRPr>
            </a:pPr>
          </a:p>
        </p:txBody>
      </p:sp>
      <p:sp>
        <p:nvSpPr>
          <p:cNvPr id="1232" name="Shape 1232"/>
          <p:cNvSpPr/>
          <p:nvPr/>
        </p:nvSpPr>
        <p:spPr>
          <a:xfrm flipV="1">
            <a:off x="1571413" y="5201920"/>
            <a:ext cx="1788161" cy="1733974"/>
          </a:xfrm>
          <a:prstGeom prst="line">
            <a:avLst/>
          </a:prstGeom>
          <a:ln w="12700">
            <a:solidFill>
              <a:srgbClr val="00032B"/>
            </a:solidFill>
            <a:round/>
          </a:ln>
        </p:spPr>
        <p:txBody>
          <a:bodyPr lIns="54186" tIns="54186" rIns="54186" bIns="54186" anchor="ctr"/>
          <a:lstStyle/>
          <a:p>
            <a:pPr lvl="0" algn="ctr" defTabSz="584200">
              <a:defRPr sz="54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+mj-lt"/>
                <a:ea typeface="+mj-ea"/>
                <a:cs typeface="+mj-cs"/>
                <a:sym typeface="News Gothic MT"/>
              </a:defRPr>
            </a:pPr>
          </a:p>
        </p:txBody>
      </p:sp>
      <p:sp>
        <p:nvSpPr>
          <p:cNvPr id="1233" name="Shape 1233"/>
          <p:cNvSpPr/>
          <p:nvPr/>
        </p:nvSpPr>
        <p:spPr>
          <a:xfrm flipV="1">
            <a:off x="1571413" y="5201920"/>
            <a:ext cx="1788161" cy="1733974"/>
          </a:xfrm>
          <a:prstGeom prst="line">
            <a:avLst/>
          </a:prstGeom>
          <a:ln w="12700">
            <a:solidFill>
              <a:srgbClr val="00032B"/>
            </a:solidFill>
            <a:round/>
          </a:ln>
        </p:spPr>
        <p:txBody>
          <a:bodyPr lIns="54186" tIns="54186" rIns="54186" bIns="54186" anchor="ctr"/>
          <a:lstStyle/>
          <a:p>
            <a:pPr lvl="0" algn="ctr" defTabSz="584200">
              <a:defRPr sz="54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+mj-lt"/>
                <a:ea typeface="+mj-ea"/>
                <a:cs typeface="+mj-cs"/>
                <a:sym typeface="News Gothic MT"/>
              </a:defRPr>
            </a:pPr>
          </a:p>
        </p:txBody>
      </p:sp>
      <p:sp>
        <p:nvSpPr>
          <p:cNvPr id="1234" name="Shape 1234"/>
          <p:cNvSpPr/>
          <p:nvPr/>
        </p:nvSpPr>
        <p:spPr>
          <a:xfrm flipH="1" flipV="1">
            <a:off x="1625599" y="5201920"/>
            <a:ext cx="487681" cy="1733974"/>
          </a:xfrm>
          <a:prstGeom prst="line">
            <a:avLst/>
          </a:prstGeom>
          <a:ln w="12700">
            <a:solidFill>
              <a:srgbClr val="00032B"/>
            </a:solidFill>
            <a:round/>
          </a:ln>
        </p:spPr>
        <p:txBody>
          <a:bodyPr lIns="54186" tIns="54186" rIns="54186" bIns="54186" anchor="ctr"/>
          <a:lstStyle/>
          <a:p>
            <a:pPr lvl="0" algn="ctr" defTabSz="584200">
              <a:defRPr sz="54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+mj-lt"/>
                <a:ea typeface="+mj-ea"/>
                <a:cs typeface="+mj-cs"/>
                <a:sym typeface="News Gothic MT"/>
              </a:defRPr>
            </a:pPr>
          </a:p>
        </p:txBody>
      </p:sp>
      <p:sp>
        <p:nvSpPr>
          <p:cNvPr id="1235" name="Shape 1235"/>
          <p:cNvSpPr/>
          <p:nvPr/>
        </p:nvSpPr>
        <p:spPr>
          <a:xfrm flipV="1">
            <a:off x="2113279" y="5201920"/>
            <a:ext cx="379308" cy="1733974"/>
          </a:xfrm>
          <a:prstGeom prst="line">
            <a:avLst/>
          </a:prstGeom>
          <a:ln w="12700">
            <a:solidFill>
              <a:srgbClr val="00032B"/>
            </a:solidFill>
            <a:round/>
          </a:ln>
        </p:spPr>
        <p:txBody>
          <a:bodyPr lIns="54186" tIns="54186" rIns="54186" bIns="54186" anchor="ctr"/>
          <a:lstStyle/>
          <a:p>
            <a:pPr lvl="0" algn="ctr" defTabSz="584200">
              <a:defRPr sz="54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+mj-lt"/>
                <a:ea typeface="+mj-ea"/>
                <a:cs typeface="+mj-cs"/>
                <a:sym typeface="News Gothic MT"/>
              </a:defRPr>
            </a:pPr>
          </a:p>
        </p:txBody>
      </p:sp>
      <p:sp>
        <p:nvSpPr>
          <p:cNvPr id="1236" name="Shape 1236"/>
          <p:cNvSpPr/>
          <p:nvPr/>
        </p:nvSpPr>
        <p:spPr>
          <a:xfrm flipV="1">
            <a:off x="2113279" y="5201920"/>
            <a:ext cx="1246295" cy="1733974"/>
          </a:xfrm>
          <a:prstGeom prst="line">
            <a:avLst/>
          </a:prstGeom>
          <a:ln w="12700">
            <a:solidFill>
              <a:srgbClr val="00032B"/>
            </a:solidFill>
            <a:round/>
          </a:ln>
        </p:spPr>
        <p:txBody>
          <a:bodyPr lIns="54186" tIns="54186" rIns="54186" bIns="54186" anchor="ctr"/>
          <a:lstStyle/>
          <a:p>
            <a:pPr lvl="0" algn="ctr" defTabSz="584200">
              <a:defRPr sz="54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+mj-lt"/>
                <a:ea typeface="+mj-ea"/>
                <a:cs typeface="+mj-cs"/>
                <a:sym typeface="News Gothic MT"/>
              </a:defRPr>
            </a:pPr>
          </a:p>
        </p:txBody>
      </p:sp>
      <p:sp>
        <p:nvSpPr>
          <p:cNvPr id="1237" name="Shape 1237"/>
          <p:cNvSpPr/>
          <p:nvPr/>
        </p:nvSpPr>
        <p:spPr>
          <a:xfrm flipV="1">
            <a:off x="2113279" y="5201920"/>
            <a:ext cx="2113281" cy="1733974"/>
          </a:xfrm>
          <a:prstGeom prst="line">
            <a:avLst/>
          </a:prstGeom>
          <a:ln w="12700">
            <a:solidFill>
              <a:srgbClr val="00032B"/>
            </a:solidFill>
            <a:round/>
          </a:ln>
        </p:spPr>
        <p:txBody>
          <a:bodyPr lIns="54186" tIns="54186" rIns="54186" bIns="54186" anchor="ctr"/>
          <a:lstStyle/>
          <a:p>
            <a:pPr lvl="0" algn="ctr" defTabSz="584200">
              <a:defRPr sz="54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+mj-lt"/>
                <a:ea typeface="+mj-ea"/>
                <a:cs typeface="+mj-cs"/>
                <a:sym typeface="News Gothic MT"/>
              </a:defRPr>
            </a:pPr>
          </a:p>
        </p:txBody>
      </p:sp>
      <p:sp>
        <p:nvSpPr>
          <p:cNvPr id="1238" name="Shape 1238"/>
          <p:cNvSpPr/>
          <p:nvPr/>
        </p:nvSpPr>
        <p:spPr>
          <a:xfrm flipH="1" flipV="1">
            <a:off x="1625599" y="5201920"/>
            <a:ext cx="1029548" cy="1733974"/>
          </a:xfrm>
          <a:prstGeom prst="line">
            <a:avLst/>
          </a:prstGeom>
          <a:ln w="12700">
            <a:solidFill>
              <a:srgbClr val="00032B"/>
            </a:solidFill>
            <a:round/>
          </a:ln>
        </p:spPr>
        <p:txBody>
          <a:bodyPr lIns="54186" tIns="54186" rIns="54186" bIns="54186" anchor="ctr"/>
          <a:lstStyle/>
          <a:p>
            <a:pPr lvl="0" algn="ctr" defTabSz="584200">
              <a:defRPr sz="54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+mj-lt"/>
                <a:ea typeface="+mj-ea"/>
                <a:cs typeface="+mj-cs"/>
                <a:sym typeface="News Gothic MT"/>
              </a:defRPr>
            </a:pPr>
          </a:p>
        </p:txBody>
      </p:sp>
      <p:sp>
        <p:nvSpPr>
          <p:cNvPr id="1239" name="Shape 1239"/>
          <p:cNvSpPr/>
          <p:nvPr/>
        </p:nvSpPr>
        <p:spPr>
          <a:xfrm flipH="1" flipV="1">
            <a:off x="2492586" y="5201920"/>
            <a:ext cx="162561" cy="1733974"/>
          </a:xfrm>
          <a:prstGeom prst="line">
            <a:avLst/>
          </a:prstGeom>
          <a:ln w="12700">
            <a:solidFill>
              <a:srgbClr val="00032B"/>
            </a:solidFill>
            <a:round/>
          </a:ln>
        </p:spPr>
        <p:txBody>
          <a:bodyPr lIns="54186" tIns="54186" rIns="54186" bIns="54186" anchor="ctr"/>
          <a:lstStyle/>
          <a:p>
            <a:pPr lvl="0" algn="ctr" defTabSz="584200">
              <a:defRPr sz="54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+mj-lt"/>
                <a:ea typeface="+mj-ea"/>
                <a:cs typeface="+mj-cs"/>
                <a:sym typeface="News Gothic MT"/>
              </a:defRPr>
            </a:pPr>
          </a:p>
        </p:txBody>
      </p:sp>
      <p:sp>
        <p:nvSpPr>
          <p:cNvPr id="1240" name="Shape 1240"/>
          <p:cNvSpPr/>
          <p:nvPr/>
        </p:nvSpPr>
        <p:spPr>
          <a:xfrm flipV="1">
            <a:off x="2655146" y="5201920"/>
            <a:ext cx="704428" cy="1733974"/>
          </a:xfrm>
          <a:prstGeom prst="line">
            <a:avLst/>
          </a:prstGeom>
          <a:ln w="12700">
            <a:solidFill>
              <a:srgbClr val="00032B"/>
            </a:solidFill>
            <a:round/>
          </a:ln>
        </p:spPr>
        <p:txBody>
          <a:bodyPr lIns="54186" tIns="54186" rIns="54186" bIns="54186" anchor="ctr"/>
          <a:lstStyle/>
          <a:p>
            <a:pPr lvl="0" algn="ctr" defTabSz="584200">
              <a:defRPr sz="54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+mj-lt"/>
                <a:ea typeface="+mj-ea"/>
                <a:cs typeface="+mj-cs"/>
                <a:sym typeface="News Gothic MT"/>
              </a:defRPr>
            </a:pPr>
          </a:p>
        </p:txBody>
      </p:sp>
      <p:sp>
        <p:nvSpPr>
          <p:cNvPr id="1241" name="Shape 1241"/>
          <p:cNvSpPr/>
          <p:nvPr/>
        </p:nvSpPr>
        <p:spPr>
          <a:xfrm flipV="1">
            <a:off x="2655146" y="5201920"/>
            <a:ext cx="1571414" cy="1733974"/>
          </a:xfrm>
          <a:prstGeom prst="line">
            <a:avLst/>
          </a:prstGeom>
          <a:ln w="12700">
            <a:solidFill>
              <a:srgbClr val="00032B"/>
            </a:solidFill>
            <a:round/>
          </a:ln>
        </p:spPr>
        <p:txBody>
          <a:bodyPr lIns="54186" tIns="54186" rIns="54186" bIns="54186" anchor="ctr"/>
          <a:lstStyle/>
          <a:p>
            <a:pPr lvl="0" algn="ctr" defTabSz="584200">
              <a:defRPr sz="54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+mj-lt"/>
                <a:ea typeface="+mj-ea"/>
                <a:cs typeface="+mj-cs"/>
                <a:sym typeface="News Gothic MT"/>
              </a:defRPr>
            </a:pPr>
          </a:p>
        </p:txBody>
      </p:sp>
      <p:sp>
        <p:nvSpPr>
          <p:cNvPr id="1242" name="Shape 1242"/>
          <p:cNvSpPr/>
          <p:nvPr/>
        </p:nvSpPr>
        <p:spPr>
          <a:xfrm flipH="1" flipV="1">
            <a:off x="1625599" y="5201920"/>
            <a:ext cx="1571415" cy="1733974"/>
          </a:xfrm>
          <a:prstGeom prst="line">
            <a:avLst/>
          </a:prstGeom>
          <a:ln w="12700">
            <a:solidFill>
              <a:srgbClr val="00032B"/>
            </a:solidFill>
            <a:round/>
          </a:ln>
        </p:spPr>
        <p:txBody>
          <a:bodyPr lIns="54186" tIns="54186" rIns="54186" bIns="54186" anchor="ctr"/>
          <a:lstStyle/>
          <a:p>
            <a:pPr lvl="0" algn="ctr" defTabSz="584200">
              <a:defRPr sz="54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+mj-lt"/>
                <a:ea typeface="+mj-ea"/>
                <a:cs typeface="+mj-cs"/>
                <a:sym typeface="News Gothic MT"/>
              </a:defRPr>
            </a:pPr>
          </a:p>
        </p:txBody>
      </p:sp>
      <p:sp>
        <p:nvSpPr>
          <p:cNvPr id="1243" name="Shape 1243"/>
          <p:cNvSpPr/>
          <p:nvPr/>
        </p:nvSpPr>
        <p:spPr>
          <a:xfrm flipH="1" flipV="1">
            <a:off x="2492586" y="5201920"/>
            <a:ext cx="704428" cy="1733974"/>
          </a:xfrm>
          <a:prstGeom prst="line">
            <a:avLst/>
          </a:prstGeom>
          <a:ln w="12700">
            <a:solidFill>
              <a:srgbClr val="00032B"/>
            </a:solidFill>
            <a:round/>
          </a:ln>
        </p:spPr>
        <p:txBody>
          <a:bodyPr lIns="54186" tIns="54186" rIns="54186" bIns="54186" anchor="ctr"/>
          <a:lstStyle/>
          <a:p>
            <a:pPr lvl="0" algn="ctr" defTabSz="584200">
              <a:defRPr sz="54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+mj-lt"/>
                <a:ea typeface="+mj-ea"/>
                <a:cs typeface="+mj-cs"/>
                <a:sym typeface="News Gothic MT"/>
              </a:defRPr>
            </a:pPr>
          </a:p>
        </p:txBody>
      </p:sp>
      <p:sp>
        <p:nvSpPr>
          <p:cNvPr id="1244" name="Shape 1244"/>
          <p:cNvSpPr/>
          <p:nvPr/>
        </p:nvSpPr>
        <p:spPr>
          <a:xfrm flipV="1">
            <a:off x="3197013" y="5201920"/>
            <a:ext cx="162561" cy="1733974"/>
          </a:xfrm>
          <a:prstGeom prst="line">
            <a:avLst/>
          </a:prstGeom>
          <a:ln w="12700">
            <a:solidFill>
              <a:srgbClr val="00032B"/>
            </a:solidFill>
            <a:round/>
          </a:ln>
        </p:spPr>
        <p:txBody>
          <a:bodyPr lIns="54186" tIns="54186" rIns="54186" bIns="54186" anchor="ctr"/>
          <a:lstStyle/>
          <a:p>
            <a:pPr lvl="0" algn="ctr" defTabSz="584200">
              <a:defRPr sz="54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+mj-lt"/>
                <a:ea typeface="+mj-ea"/>
                <a:cs typeface="+mj-cs"/>
                <a:sym typeface="News Gothic MT"/>
              </a:defRPr>
            </a:pPr>
          </a:p>
        </p:txBody>
      </p:sp>
      <p:sp>
        <p:nvSpPr>
          <p:cNvPr id="1245" name="Shape 1245"/>
          <p:cNvSpPr/>
          <p:nvPr/>
        </p:nvSpPr>
        <p:spPr>
          <a:xfrm flipV="1">
            <a:off x="3197013" y="5201920"/>
            <a:ext cx="1029547" cy="1733974"/>
          </a:xfrm>
          <a:prstGeom prst="line">
            <a:avLst/>
          </a:prstGeom>
          <a:ln w="12700">
            <a:solidFill>
              <a:srgbClr val="00032B"/>
            </a:solidFill>
            <a:round/>
          </a:ln>
        </p:spPr>
        <p:txBody>
          <a:bodyPr lIns="54186" tIns="54186" rIns="54186" bIns="54186" anchor="ctr"/>
          <a:lstStyle/>
          <a:p>
            <a:pPr lvl="0" algn="ctr" defTabSz="584200">
              <a:defRPr sz="54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+mj-lt"/>
                <a:ea typeface="+mj-ea"/>
                <a:cs typeface="+mj-cs"/>
                <a:sym typeface="News Gothic MT"/>
              </a:defRPr>
            </a:pPr>
          </a:p>
        </p:txBody>
      </p:sp>
      <p:sp>
        <p:nvSpPr>
          <p:cNvPr id="1246" name="Shape 1246"/>
          <p:cNvSpPr/>
          <p:nvPr/>
        </p:nvSpPr>
        <p:spPr>
          <a:xfrm flipH="1" flipV="1">
            <a:off x="1625599" y="5201920"/>
            <a:ext cx="2113281" cy="1733974"/>
          </a:xfrm>
          <a:prstGeom prst="line">
            <a:avLst/>
          </a:prstGeom>
          <a:ln w="12700">
            <a:solidFill>
              <a:srgbClr val="00032B"/>
            </a:solidFill>
            <a:round/>
          </a:ln>
        </p:spPr>
        <p:txBody>
          <a:bodyPr lIns="54186" tIns="54186" rIns="54186" bIns="54186" anchor="ctr"/>
          <a:lstStyle/>
          <a:p>
            <a:pPr lvl="0" algn="ctr" defTabSz="584200">
              <a:defRPr sz="54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+mj-lt"/>
                <a:ea typeface="+mj-ea"/>
                <a:cs typeface="+mj-cs"/>
                <a:sym typeface="News Gothic MT"/>
              </a:defRPr>
            </a:pPr>
          </a:p>
        </p:txBody>
      </p:sp>
      <p:sp>
        <p:nvSpPr>
          <p:cNvPr id="1247" name="Shape 1247"/>
          <p:cNvSpPr/>
          <p:nvPr/>
        </p:nvSpPr>
        <p:spPr>
          <a:xfrm flipH="1" flipV="1">
            <a:off x="2492586" y="5201920"/>
            <a:ext cx="1246294" cy="1733974"/>
          </a:xfrm>
          <a:prstGeom prst="line">
            <a:avLst/>
          </a:prstGeom>
          <a:ln w="12700">
            <a:solidFill>
              <a:srgbClr val="00032B"/>
            </a:solidFill>
            <a:round/>
          </a:ln>
        </p:spPr>
        <p:txBody>
          <a:bodyPr lIns="54186" tIns="54186" rIns="54186" bIns="54186" anchor="ctr"/>
          <a:lstStyle/>
          <a:p>
            <a:pPr lvl="0" algn="ctr" defTabSz="584200">
              <a:defRPr sz="54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+mj-lt"/>
                <a:ea typeface="+mj-ea"/>
                <a:cs typeface="+mj-cs"/>
                <a:sym typeface="News Gothic MT"/>
              </a:defRPr>
            </a:pPr>
          </a:p>
        </p:txBody>
      </p:sp>
      <p:sp>
        <p:nvSpPr>
          <p:cNvPr id="1248" name="Shape 1248"/>
          <p:cNvSpPr/>
          <p:nvPr/>
        </p:nvSpPr>
        <p:spPr>
          <a:xfrm flipH="1" flipV="1">
            <a:off x="3359573" y="5201920"/>
            <a:ext cx="379307" cy="1733974"/>
          </a:xfrm>
          <a:prstGeom prst="line">
            <a:avLst/>
          </a:prstGeom>
          <a:ln w="12700">
            <a:solidFill>
              <a:srgbClr val="00032B"/>
            </a:solidFill>
            <a:round/>
          </a:ln>
        </p:spPr>
        <p:txBody>
          <a:bodyPr lIns="54186" tIns="54186" rIns="54186" bIns="54186" anchor="ctr"/>
          <a:lstStyle/>
          <a:p>
            <a:pPr lvl="0" algn="ctr" defTabSz="584200">
              <a:defRPr sz="54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+mj-lt"/>
                <a:ea typeface="+mj-ea"/>
                <a:cs typeface="+mj-cs"/>
                <a:sym typeface="News Gothic MT"/>
              </a:defRPr>
            </a:pPr>
          </a:p>
        </p:txBody>
      </p:sp>
      <p:sp>
        <p:nvSpPr>
          <p:cNvPr id="1249" name="Shape 1249"/>
          <p:cNvSpPr/>
          <p:nvPr/>
        </p:nvSpPr>
        <p:spPr>
          <a:xfrm flipV="1">
            <a:off x="3738879" y="5201920"/>
            <a:ext cx="487681" cy="1733974"/>
          </a:xfrm>
          <a:prstGeom prst="line">
            <a:avLst/>
          </a:prstGeom>
          <a:ln w="12700">
            <a:solidFill>
              <a:srgbClr val="00032B"/>
            </a:solidFill>
            <a:round/>
          </a:ln>
        </p:spPr>
        <p:txBody>
          <a:bodyPr lIns="54186" tIns="54186" rIns="54186" bIns="54186" anchor="ctr"/>
          <a:lstStyle/>
          <a:p>
            <a:pPr lvl="0" algn="ctr" defTabSz="584200">
              <a:defRPr sz="54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+mj-lt"/>
                <a:ea typeface="+mj-ea"/>
                <a:cs typeface="+mj-cs"/>
                <a:sym typeface="News Gothic MT"/>
              </a:defRPr>
            </a:pPr>
          </a:p>
        </p:txBody>
      </p:sp>
      <p:sp>
        <p:nvSpPr>
          <p:cNvPr id="1250" name="Shape 1250"/>
          <p:cNvSpPr/>
          <p:nvPr/>
        </p:nvSpPr>
        <p:spPr>
          <a:xfrm flipH="1" flipV="1">
            <a:off x="1625599" y="5201920"/>
            <a:ext cx="2655148" cy="1733974"/>
          </a:xfrm>
          <a:prstGeom prst="line">
            <a:avLst/>
          </a:prstGeom>
          <a:ln w="12700">
            <a:solidFill>
              <a:srgbClr val="00032B"/>
            </a:solidFill>
            <a:round/>
          </a:ln>
        </p:spPr>
        <p:txBody>
          <a:bodyPr lIns="54186" tIns="54186" rIns="54186" bIns="54186" anchor="ctr"/>
          <a:lstStyle/>
          <a:p>
            <a:pPr lvl="0" algn="ctr" defTabSz="584200">
              <a:defRPr sz="54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+mj-lt"/>
                <a:ea typeface="+mj-ea"/>
                <a:cs typeface="+mj-cs"/>
                <a:sym typeface="News Gothic MT"/>
              </a:defRPr>
            </a:pPr>
          </a:p>
        </p:txBody>
      </p:sp>
      <p:sp>
        <p:nvSpPr>
          <p:cNvPr id="1251" name="Shape 1251"/>
          <p:cNvSpPr/>
          <p:nvPr/>
        </p:nvSpPr>
        <p:spPr>
          <a:xfrm flipH="1" flipV="1">
            <a:off x="2492586" y="5201920"/>
            <a:ext cx="1788161" cy="1733974"/>
          </a:xfrm>
          <a:prstGeom prst="line">
            <a:avLst/>
          </a:prstGeom>
          <a:ln w="12700">
            <a:solidFill>
              <a:srgbClr val="00032B"/>
            </a:solidFill>
            <a:round/>
          </a:ln>
        </p:spPr>
        <p:txBody>
          <a:bodyPr lIns="54186" tIns="54186" rIns="54186" bIns="54186" anchor="ctr"/>
          <a:lstStyle/>
          <a:p>
            <a:pPr lvl="0" algn="ctr" defTabSz="584200">
              <a:defRPr sz="54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+mj-lt"/>
                <a:ea typeface="+mj-ea"/>
                <a:cs typeface="+mj-cs"/>
                <a:sym typeface="News Gothic MT"/>
              </a:defRPr>
            </a:pPr>
          </a:p>
        </p:txBody>
      </p:sp>
      <p:sp>
        <p:nvSpPr>
          <p:cNvPr id="1252" name="Shape 1252"/>
          <p:cNvSpPr/>
          <p:nvPr/>
        </p:nvSpPr>
        <p:spPr>
          <a:xfrm flipH="1" flipV="1">
            <a:off x="3359573" y="5201920"/>
            <a:ext cx="921174" cy="1733974"/>
          </a:xfrm>
          <a:prstGeom prst="line">
            <a:avLst/>
          </a:prstGeom>
          <a:ln w="12700">
            <a:solidFill>
              <a:srgbClr val="00032B"/>
            </a:solidFill>
            <a:round/>
          </a:ln>
        </p:spPr>
        <p:txBody>
          <a:bodyPr lIns="54186" tIns="54186" rIns="54186" bIns="54186" anchor="ctr"/>
          <a:lstStyle/>
          <a:p>
            <a:pPr lvl="0" algn="ctr" defTabSz="584200">
              <a:defRPr sz="54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+mj-lt"/>
                <a:ea typeface="+mj-ea"/>
                <a:cs typeface="+mj-cs"/>
                <a:sym typeface="News Gothic MT"/>
              </a:defRPr>
            </a:pPr>
          </a:p>
        </p:txBody>
      </p:sp>
      <p:sp>
        <p:nvSpPr>
          <p:cNvPr id="1253" name="Shape 1253"/>
          <p:cNvSpPr/>
          <p:nvPr/>
        </p:nvSpPr>
        <p:spPr>
          <a:xfrm flipH="1" flipV="1">
            <a:off x="4226559" y="5201920"/>
            <a:ext cx="54188" cy="1733974"/>
          </a:xfrm>
          <a:prstGeom prst="line">
            <a:avLst/>
          </a:prstGeom>
          <a:ln w="12700">
            <a:solidFill>
              <a:srgbClr val="00032B"/>
            </a:solidFill>
            <a:round/>
          </a:ln>
        </p:spPr>
        <p:txBody>
          <a:bodyPr lIns="54186" tIns="54186" rIns="54186" bIns="54186" anchor="ctr"/>
          <a:lstStyle/>
          <a:p>
            <a:pPr lvl="0" algn="ctr" defTabSz="584200">
              <a:defRPr sz="54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+mj-lt"/>
                <a:ea typeface="+mj-ea"/>
                <a:cs typeface="+mj-cs"/>
                <a:sym typeface="News Gothic MT"/>
              </a:defRPr>
            </a:pPr>
          </a:p>
        </p:txBody>
      </p:sp>
      <p:sp>
        <p:nvSpPr>
          <p:cNvPr id="1254" name="Shape 1254"/>
          <p:cNvSpPr/>
          <p:nvPr/>
        </p:nvSpPr>
        <p:spPr>
          <a:xfrm flipH="1" flipV="1">
            <a:off x="1625599" y="5201920"/>
            <a:ext cx="3197015" cy="1733974"/>
          </a:xfrm>
          <a:prstGeom prst="line">
            <a:avLst/>
          </a:prstGeom>
          <a:ln w="12700">
            <a:solidFill>
              <a:srgbClr val="00032B"/>
            </a:solidFill>
            <a:round/>
          </a:ln>
        </p:spPr>
        <p:txBody>
          <a:bodyPr lIns="54186" tIns="54186" rIns="54186" bIns="54186" anchor="ctr"/>
          <a:lstStyle/>
          <a:p>
            <a:pPr lvl="0" algn="ctr" defTabSz="584200">
              <a:defRPr sz="54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+mj-lt"/>
                <a:ea typeface="+mj-ea"/>
                <a:cs typeface="+mj-cs"/>
                <a:sym typeface="News Gothic MT"/>
              </a:defRPr>
            </a:pPr>
          </a:p>
        </p:txBody>
      </p:sp>
      <p:sp>
        <p:nvSpPr>
          <p:cNvPr id="1255" name="Shape 1255"/>
          <p:cNvSpPr/>
          <p:nvPr/>
        </p:nvSpPr>
        <p:spPr>
          <a:xfrm flipH="1" flipV="1">
            <a:off x="2492586" y="5201920"/>
            <a:ext cx="2330028" cy="1733974"/>
          </a:xfrm>
          <a:prstGeom prst="line">
            <a:avLst/>
          </a:prstGeom>
          <a:ln w="12700">
            <a:solidFill>
              <a:srgbClr val="00032B"/>
            </a:solidFill>
            <a:round/>
          </a:ln>
        </p:spPr>
        <p:txBody>
          <a:bodyPr lIns="54186" tIns="54186" rIns="54186" bIns="54186" anchor="ctr"/>
          <a:lstStyle/>
          <a:p>
            <a:pPr lvl="0" algn="ctr" defTabSz="584200">
              <a:defRPr sz="54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+mj-lt"/>
                <a:ea typeface="+mj-ea"/>
                <a:cs typeface="+mj-cs"/>
                <a:sym typeface="News Gothic MT"/>
              </a:defRPr>
            </a:pPr>
          </a:p>
        </p:txBody>
      </p:sp>
      <p:sp>
        <p:nvSpPr>
          <p:cNvPr id="1256" name="Shape 1256"/>
          <p:cNvSpPr/>
          <p:nvPr/>
        </p:nvSpPr>
        <p:spPr>
          <a:xfrm flipH="1" flipV="1">
            <a:off x="3359573" y="5201920"/>
            <a:ext cx="1463041" cy="1733974"/>
          </a:xfrm>
          <a:prstGeom prst="line">
            <a:avLst/>
          </a:prstGeom>
          <a:ln w="12700">
            <a:solidFill>
              <a:srgbClr val="00032B"/>
            </a:solidFill>
            <a:round/>
          </a:ln>
        </p:spPr>
        <p:txBody>
          <a:bodyPr lIns="54186" tIns="54186" rIns="54186" bIns="54186" anchor="ctr"/>
          <a:lstStyle/>
          <a:p>
            <a:pPr lvl="0" algn="ctr" defTabSz="584200">
              <a:defRPr sz="54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+mj-lt"/>
                <a:ea typeface="+mj-ea"/>
                <a:cs typeface="+mj-cs"/>
                <a:sym typeface="News Gothic MT"/>
              </a:defRPr>
            </a:pPr>
          </a:p>
        </p:txBody>
      </p:sp>
      <p:sp>
        <p:nvSpPr>
          <p:cNvPr id="1257" name="Shape 1257"/>
          <p:cNvSpPr/>
          <p:nvPr/>
        </p:nvSpPr>
        <p:spPr>
          <a:xfrm flipH="1" flipV="1">
            <a:off x="4226559" y="5201920"/>
            <a:ext cx="596055" cy="1733974"/>
          </a:xfrm>
          <a:prstGeom prst="line">
            <a:avLst/>
          </a:prstGeom>
          <a:ln w="12700">
            <a:solidFill>
              <a:srgbClr val="00032B"/>
            </a:solidFill>
            <a:round/>
          </a:ln>
        </p:spPr>
        <p:txBody>
          <a:bodyPr lIns="54186" tIns="54186" rIns="54186" bIns="54186" anchor="ctr"/>
          <a:lstStyle/>
          <a:p>
            <a:pPr lvl="0" algn="ctr" defTabSz="584200">
              <a:defRPr sz="54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+mj-lt"/>
                <a:ea typeface="+mj-ea"/>
                <a:cs typeface="+mj-cs"/>
                <a:sym typeface="News Gothic MT"/>
              </a:defRPr>
            </a:pPr>
          </a:p>
        </p:txBody>
      </p:sp>
      <p:grpSp>
        <p:nvGrpSpPr>
          <p:cNvPr id="1268" name="Group 1268"/>
          <p:cNvGrpSpPr/>
          <p:nvPr/>
        </p:nvGrpSpPr>
        <p:grpSpPr>
          <a:xfrm>
            <a:off x="325119" y="6935893"/>
            <a:ext cx="5201921" cy="325121"/>
            <a:chOff x="0" y="0"/>
            <a:chExt cx="5201920" cy="325120"/>
          </a:xfrm>
        </p:grpSpPr>
        <p:sp>
          <p:nvSpPr>
            <p:cNvPr id="1258" name="Shape 1258"/>
            <p:cNvSpPr/>
            <p:nvPr/>
          </p:nvSpPr>
          <p:spPr>
            <a:xfrm>
              <a:off x="0" y="0"/>
              <a:ext cx="325121" cy="325121"/>
            </a:xfrm>
            <a:prstGeom prst="rect">
              <a:avLst/>
            </a:prstGeom>
            <a:solidFill>
              <a:srgbClr val="00F900"/>
            </a:solidFill>
            <a:ln w="12700" cap="flat">
              <a:solidFill>
                <a:srgbClr val="00032B"/>
              </a:solidFill>
              <a:prstDash val="solid"/>
              <a:miter lim="400000"/>
            </a:ln>
            <a:effectLst/>
          </p:spPr>
          <p:txBody>
            <a:bodyPr wrap="square" lIns="54186" tIns="54186" rIns="54186" bIns="54186" numCol="1" anchor="ctr">
              <a:noAutofit/>
            </a:bodyPr>
            <a:lstStyle/>
            <a:p>
              <a:pPr lvl="0" algn="ctr" defTabSz="584200">
                <a:defRPr sz="54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+mj-lt"/>
                  <a:ea typeface="+mj-ea"/>
                  <a:cs typeface="+mj-cs"/>
                  <a:sym typeface="News Gothic MT"/>
                </a:defRPr>
              </a:pPr>
            </a:p>
          </p:txBody>
        </p:sp>
        <p:sp>
          <p:nvSpPr>
            <p:cNvPr id="1259" name="Shape 1259"/>
            <p:cNvSpPr/>
            <p:nvPr/>
          </p:nvSpPr>
          <p:spPr>
            <a:xfrm>
              <a:off x="541866" y="0"/>
              <a:ext cx="325121" cy="325121"/>
            </a:xfrm>
            <a:prstGeom prst="rect">
              <a:avLst/>
            </a:prstGeom>
            <a:solidFill>
              <a:srgbClr val="00F900"/>
            </a:solidFill>
            <a:ln w="12700" cap="flat">
              <a:solidFill>
                <a:srgbClr val="00032B"/>
              </a:solidFill>
              <a:prstDash val="solid"/>
              <a:miter lim="400000"/>
            </a:ln>
            <a:effectLst/>
          </p:spPr>
          <p:txBody>
            <a:bodyPr wrap="square" lIns="54186" tIns="54186" rIns="54186" bIns="54186" numCol="1" anchor="ctr">
              <a:noAutofit/>
            </a:bodyPr>
            <a:lstStyle/>
            <a:p>
              <a:pPr lvl="0" algn="ctr" defTabSz="584200">
                <a:defRPr sz="54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+mj-lt"/>
                  <a:ea typeface="+mj-ea"/>
                  <a:cs typeface="+mj-cs"/>
                  <a:sym typeface="News Gothic MT"/>
                </a:defRPr>
              </a:pPr>
            </a:p>
          </p:txBody>
        </p:sp>
        <p:sp>
          <p:nvSpPr>
            <p:cNvPr id="1260" name="Shape 1260"/>
            <p:cNvSpPr/>
            <p:nvPr/>
          </p:nvSpPr>
          <p:spPr>
            <a:xfrm>
              <a:off x="1083733" y="0"/>
              <a:ext cx="325121" cy="325121"/>
            </a:xfrm>
            <a:prstGeom prst="rect">
              <a:avLst/>
            </a:prstGeom>
            <a:solidFill>
              <a:srgbClr val="00F900"/>
            </a:solidFill>
            <a:ln w="12700" cap="flat">
              <a:solidFill>
                <a:srgbClr val="00032B"/>
              </a:solidFill>
              <a:prstDash val="solid"/>
              <a:miter lim="400000"/>
            </a:ln>
            <a:effectLst/>
          </p:spPr>
          <p:txBody>
            <a:bodyPr wrap="square" lIns="54186" tIns="54186" rIns="54186" bIns="54186" numCol="1" anchor="ctr">
              <a:noAutofit/>
            </a:bodyPr>
            <a:lstStyle/>
            <a:p>
              <a:pPr lvl="0" algn="ctr" defTabSz="584200">
                <a:defRPr sz="54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+mj-lt"/>
                  <a:ea typeface="+mj-ea"/>
                  <a:cs typeface="+mj-cs"/>
                  <a:sym typeface="News Gothic MT"/>
                </a:defRPr>
              </a:pPr>
            </a:p>
          </p:txBody>
        </p:sp>
        <p:sp>
          <p:nvSpPr>
            <p:cNvPr id="1261" name="Shape 1261"/>
            <p:cNvSpPr/>
            <p:nvPr/>
          </p:nvSpPr>
          <p:spPr>
            <a:xfrm>
              <a:off x="1625600" y="0"/>
              <a:ext cx="325121" cy="325121"/>
            </a:xfrm>
            <a:prstGeom prst="rect">
              <a:avLst/>
            </a:prstGeom>
            <a:solidFill>
              <a:srgbClr val="00F900"/>
            </a:solidFill>
            <a:ln w="12700" cap="flat">
              <a:solidFill>
                <a:srgbClr val="00032B"/>
              </a:solidFill>
              <a:prstDash val="solid"/>
              <a:miter lim="400000"/>
            </a:ln>
            <a:effectLst/>
          </p:spPr>
          <p:txBody>
            <a:bodyPr wrap="square" lIns="54186" tIns="54186" rIns="54186" bIns="54186" numCol="1" anchor="ctr">
              <a:noAutofit/>
            </a:bodyPr>
            <a:lstStyle/>
            <a:p>
              <a:pPr lvl="0" algn="ctr" defTabSz="584200">
                <a:defRPr sz="54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+mj-lt"/>
                  <a:ea typeface="+mj-ea"/>
                  <a:cs typeface="+mj-cs"/>
                  <a:sym typeface="News Gothic MT"/>
                </a:defRPr>
              </a:pPr>
            </a:p>
          </p:txBody>
        </p:sp>
        <p:sp>
          <p:nvSpPr>
            <p:cNvPr id="1262" name="Shape 1262"/>
            <p:cNvSpPr/>
            <p:nvPr/>
          </p:nvSpPr>
          <p:spPr>
            <a:xfrm>
              <a:off x="2167466" y="0"/>
              <a:ext cx="325121" cy="325121"/>
            </a:xfrm>
            <a:prstGeom prst="rect">
              <a:avLst/>
            </a:prstGeom>
            <a:solidFill>
              <a:srgbClr val="00F900"/>
            </a:solidFill>
            <a:ln w="12700" cap="flat">
              <a:solidFill>
                <a:srgbClr val="00032B"/>
              </a:solidFill>
              <a:prstDash val="solid"/>
              <a:miter lim="400000"/>
            </a:ln>
            <a:effectLst/>
          </p:spPr>
          <p:txBody>
            <a:bodyPr wrap="square" lIns="54186" tIns="54186" rIns="54186" bIns="54186" numCol="1" anchor="ctr">
              <a:noAutofit/>
            </a:bodyPr>
            <a:lstStyle/>
            <a:p>
              <a:pPr lvl="0" algn="ctr" defTabSz="584200">
                <a:defRPr sz="54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+mj-lt"/>
                  <a:ea typeface="+mj-ea"/>
                  <a:cs typeface="+mj-cs"/>
                  <a:sym typeface="News Gothic MT"/>
                </a:defRPr>
              </a:pPr>
            </a:p>
          </p:txBody>
        </p:sp>
        <p:sp>
          <p:nvSpPr>
            <p:cNvPr id="1263" name="Shape 1263"/>
            <p:cNvSpPr/>
            <p:nvPr/>
          </p:nvSpPr>
          <p:spPr>
            <a:xfrm>
              <a:off x="2709333" y="0"/>
              <a:ext cx="325121" cy="325121"/>
            </a:xfrm>
            <a:prstGeom prst="rect">
              <a:avLst/>
            </a:prstGeom>
            <a:solidFill>
              <a:srgbClr val="00F900"/>
            </a:solidFill>
            <a:ln w="12700" cap="flat">
              <a:solidFill>
                <a:srgbClr val="00032B"/>
              </a:solidFill>
              <a:prstDash val="solid"/>
              <a:miter lim="400000"/>
            </a:ln>
            <a:effectLst/>
          </p:spPr>
          <p:txBody>
            <a:bodyPr wrap="square" lIns="54186" tIns="54186" rIns="54186" bIns="54186" numCol="1" anchor="ctr">
              <a:noAutofit/>
            </a:bodyPr>
            <a:lstStyle/>
            <a:p>
              <a:pPr lvl="0" algn="ctr" defTabSz="584200">
                <a:defRPr sz="54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+mj-lt"/>
                  <a:ea typeface="+mj-ea"/>
                  <a:cs typeface="+mj-cs"/>
                  <a:sym typeface="News Gothic MT"/>
                </a:defRPr>
              </a:pPr>
            </a:p>
          </p:txBody>
        </p:sp>
        <p:sp>
          <p:nvSpPr>
            <p:cNvPr id="1264" name="Shape 1264"/>
            <p:cNvSpPr/>
            <p:nvPr/>
          </p:nvSpPr>
          <p:spPr>
            <a:xfrm>
              <a:off x="3251200" y="0"/>
              <a:ext cx="325121" cy="325121"/>
            </a:xfrm>
            <a:prstGeom prst="rect">
              <a:avLst/>
            </a:prstGeom>
            <a:solidFill>
              <a:srgbClr val="00F900"/>
            </a:solidFill>
            <a:ln w="12700" cap="flat">
              <a:solidFill>
                <a:srgbClr val="00032B"/>
              </a:solidFill>
              <a:prstDash val="solid"/>
              <a:miter lim="400000"/>
            </a:ln>
            <a:effectLst/>
          </p:spPr>
          <p:txBody>
            <a:bodyPr wrap="square" lIns="54186" tIns="54186" rIns="54186" bIns="54186" numCol="1" anchor="ctr">
              <a:noAutofit/>
            </a:bodyPr>
            <a:lstStyle/>
            <a:p>
              <a:pPr lvl="0" algn="ctr" defTabSz="584200">
                <a:defRPr sz="54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+mj-lt"/>
                  <a:ea typeface="+mj-ea"/>
                  <a:cs typeface="+mj-cs"/>
                  <a:sym typeface="News Gothic MT"/>
                </a:defRPr>
              </a:pPr>
            </a:p>
          </p:txBody>
        </p:sp>
        <p:sp>
          <p:nvSpPr>
            <p:cNvPr id="1265" name="Shape 1265"/>
            <p:cNvSpPr/>
            <p:nvPr/>
          </p:nvSpPr>
          <p:spPr>
            <a:xfrm>
              <a:off x="3793066" y="0"/>
              <a:ext cx="325121" cy="325121"/>
            </a:xfrm>
            <a:prstGeom prst="rect">
              <a:avLst/>
            </a:prstGeom>
            <a:solidFill>
              <a:srgbClr val="00F900"/>
            </a:solidFill>
            <a:ln w="12700" cap="flat">
              <a:solidFill>
                <a:srgbClr val="00032B"/>
              </a:solidFill>
              <a:prstDash val="solid"/>
              <a:miter lim="400000"/>
            </a:ln>
            <a:effectLst/>
          </p:spPr>
          <p:txBody>
            <a:bodyPr wrap="square" lIns="54186" tIns="54186" rIns="54186" bIns="54186" numCol="1" anchor="ctr">
              <a:noAutofit/>
            </a:bodyPr>
            <a:lstStyle/>
            <a:p>
              <a:pPr lvl="0" algn="ctr" defTabSz="584200">
                <a:defRPr sz="54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+mj-lt"/>
                  <a:ea typeface="+mj-ea"/>
                  <a:cs typeface="+mj-cs"/>
                  <a:sym typeface="News Gothic MT"/>
                </a:defRPr>
              </a:pPr>
            </a:p>
          </p:txBody>
        </p:sp>
        <p:sp>
          <p:nvSpPr>
            <p:cNvPr id="1266" name="Shape 1266"/>
            <p:cNvSpPr/>
            <p:nvPr/>
          </p:nvSpPr>
          <p:spPr>
            <a:xfrm>
              <a:off x="4334933" y="0"/>
              <a:ext cx="325121" cy="325121"/>
            </a:xfrm>
            <a:prstGeom prst="rect">
              <a:avLst/>
            </a:prstGeom>
            <a:solidFill>
              <a:srgbClr val="00F900"/>
            </a:solidFill>
            <a:ln w="12700" cap="flat">
              <a:solidFill>
                <a:srgbClr val="00032B"/>
              </a:solidFill>
              <a:prstDash val="solid"/>
              <a:miter lim="400000"/>
            </a:ln>
            <a:effectLst/>
          </p:spPr>
          <p:txBody>
            <a:bodyPr wrap="square" lIns="54186" tIns="54186" rIns="54186" bIns="54186" numCol="1" anchor="ctr">
              <a:noAutofit/>
            </a:bodyPr>
            <a:lstStyle/>
            <a:p>
              <a:pPr lvl="0" algn="ctr" defTabSz="584200">
                <a:defRPr sz="54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+mj-lt"/>
                  <a:ea typeface="+mj-ea"/>
                  <a:cs typeface="+mj-cs"/>
                  <a:sym typeface="News Gothic MT"/>
                </a:defRPr>
              </a:pPr>
            </a:p>
          </p:txBody>
        </p:sp>
        <p:sp>
          <p:nvSpPr>
            <p:cNvPr id="1267" name="Shape 1267"/>
            <p:cNvSpPr/>
            <p:nvPr/>
          </p:nvSpPr>
          <p:spPr>
            <a:xfrm>
              <a:off x="4876800" y="0"/>
              <a:ext cx="325121" cy="325121"/>
            </a:xfrm>
            <a:prstGeom prst="rect">
              <a:avLst/>
            </a:prstGeom>
            <a:solidFill>
              <a:srgbClr val="00F900"/>
            </a:solidFill>
            <a:ln w="12700" cap="flat">
              <a:solidFill>
                <a:srgbClr val="00032B"/>
              </a:solidFill>
              <a:prstDash val="solid"/>
              <a:miter lim="400000"/>
            </a:ln>
            <a:effectLst/>
          </p:spPr>
          <p:txBody>
            <a:bodyPr wrap="square" lIns="54186" tIns="54186" rIns="54186" bIns="54186" numCol="1" anchor="ctr">
              <a:noAutofit/>
            </a:bodyPr>
            <a:lstStyle/>
            <a:p>
              <a:pPr lvl="0" algn="ctr" defTabSz="584200">
                <a:defRPr sz="54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+mj-lt"/>
                  <a:ea typeface="+mj-ea"/>
                  <a:cs typeface="+mj-cs"/>
                  <a:sym typeface="News Gothic MT"/>
                </a:defRPr>
              </a:pPr>
            </a:p>
          </p:txBody>
        </p:sp>
      </p:grpSp>
      <p:sp>
        <p:nvSpPr>
          <p:cNvPr id="1269" name="Shape 1269"/>
          <p:cNvSpPr/>
          <p:nvPr/>
        </p:nvSpPr>
        <p:spPr>
          <a:xfrm flipH="1" flipV="1">
            <a:off x="1625599" y="5201920"/>
            <a:ext cx="3738881" cy="1733974"/>
          </a:xfrm>
          <a:prstGeom prst="line">
            <a:avLst/>
          </a:prstGeom>
          <a:ln w="12700">
            <a:solidFill>
              <a:srgbClr val="00032B"/>
            </a:solidFill>
            <a:round/>
          </a:ln>
        </p:spPr>
        <p:txBody>
          <a:bodyPr lIns="54186" tIns="54186" rIns="54186" bIns="54186" anchor="ctr"/>
          <a:lstStyle/>
          <a:p>
            <a:pPr lvl="0" algn="ctr" defTabSz="584200">
              <a:defRPr sz="54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+mj-lt"/>
                <a:ea typeface="+mj-ea"/>
                <a:cs typeface="+mj-cs"/>
                <a:sym typeface="News Gothic MT"/>
              </a:defRPr>
            </a:pPr>
          </a:p>
        </p:txBody>
      </p:sp>
      <p:sp>
        <p:nvSpPr>
          <p:cNvPr id="1270" name="Shape 1270"/>
          <p:cNvSpPr/>
          <p:nvPr/>
        </p:nvSpPr>
        <p:spPr>
          <a:xfrm flipH="1" flipV="1">
            <a:off x="2492586" y="5201920"/>
            <a:ext cx="2871894" cy="1733974"/>
          </a:xfrm>
          <a:prstGeom prst="line">
            <a:avLst/>
          </a:prstGeom>
          <a:ln w="12700">
            <a:solidFill>
              <a:srgbClr val="00032B"/>
            </a:solidFill>
            <a:round/>
          </a:ln>
        </p:spPr>
        <p:txBody>
          <a:bodyPr lIns="54186" tIns="54186" rIns="54186" bIns="54186" anchor="ctr"/>
          <a:lstStyle/>
          <a:p>
            <a:pPr lvl="0" algn="ctr" defTabSz="584200">
              <a:defRPr sz="54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+mj-lt"/>
                <a:ea typeface="+mj-ea"/>
                <a:cs typeface="+mj-cs"/>
                <a:sym typeface="News Gothic MT"/>
              </a:defRPr>
            </a:pPr>
          </a:p>
        </p:txBody>
      </p:sp>
      <p:sp>
        <p:nvSpPr>
          <p:cNvPr id="1271" name="Shape 1271"/>
          <p:cNvSpPr/>
          <p:nvPr/>
        </p:nvSpPr>
        <p:spPr>
          <a:xfrm flipH="1" flipV="1">
            <a:off x="3359573" y="5201920"/>
            <a:ext cx="2004907" cy="1733974"/>
          </a:xfrm>
          <a:prstGeom prst="line">
            <a:avLst/>
          </a:prstGeom>
          <a:ln w="12700">
            <a:solidFill>
              <a:srgbClr val="00032B"/>
            </a:solidFill>
            <a:round/>
          </a:ln>
        </p:spPr>
        <p:txBody>
          <a:bodyPr lIns="54186" tIns="54186" rIns="54186" bIns="54186" anchor="ctr"/>
          <a:lstStyle/>
          <a:p>
            <a:pPr lvl="0" algn="ctr" defTabSz="584200">
              <a:defRPr sz="54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+mj-lt"/>
                <a:ea typeface="+mj-ea"/>
                <a:cs typeface="+mj-cs"/>
                <a:sym typeface="News Gothic MT"/>
              </a:defRPr>
            </a:pPr>
          </a:p>
        </p:txBody>
      </p:sp>
      <p:sp>
        <p:nvSpPr>
          <p:cNvPr id="1272" name="Shape 1272"/>
          <p:cNvSpPr/>
          <p:nvPr/>
        </p:nvSpPr>
        <p:spPr>
          <a:xfrm flipH="1" flipV="1">
            <a:off x="4226559" y="5201920"/>
            <a:ext cx="1137921" cy="1733974"/>
          </a:xfrm>
          <a:prstGeom prst="line">
            <a:avLst/>
          </a:prstGeom>
          <a:ln w="12700">
            <a:solidFill>
              <a:srgbClr val="00032B"/>
            </a:solidFill>
            <a:round/>
          </a:ln>
        </p:spPr>
        <p:txBody>
          <a:bodyPr lIns="54186" tIns="54186" rIns="54186" bIns="54186" anchor="ctr"/>
          <a:lstStyle/>
          <a:p>
            <a:pPr lvl="0" algn="ctr" defTabSz="584200">
              <a:defRPr sz="54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+mj-lt"/>
                <a:ea typeface="+mj-ea"/>
                <a:cs typeface="+mj-cs"/>
                <a:sym typeface="News Gothic MT"/>
              </a:defRPr>
            </a:pPr>
          </a:p>
        </p:txBody>
      </p:sp>
      <p:sp>
        <p:nvSpPr>
          <p:cNvPr id="1273" name="Shape 1273"/>
          <p:cNvSpPr/>
          <p:nvPr/>
        </p:nvSpPr>
        <p:spPr>
          <a:xfrm>
            <a:off x="5804746" y="6719146"/>
            <a:ext cx="308188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4186" tIns="54186" rIns="54186" bIns="54186">
            <a:spAutoFit/>
          </a:bodyPr>
          <a:lstStyle/>
          <a:p>
            <a:pPr lvl="0">
              <a:buClr>
                <a:srgbClr val="00032B"/>
              </a:buClr>
              <a:buFont typeface="Times"/>
              <a:defRPr sz="1800"/>
            </a:pPr>
            <a:r>
              <a:rPr i="1" sz="2200">
                <a:solidFill>
                  <a:srgbClr val="00032B"/>
                </a:solidFill>
                <a:uFill>
                  <a:solidFill>
                    <a:srgbClr val="00032B"/>
                  </a:solidFill>
                </a:uFill>
                <a:latin typeface="Times"/>
                <a:ea typeface="Times"/>
                <a:cs typeface="Times"/>
                <a:sym typeface="Times"/>
              </a:rPr>
              <a:t>I</a:t>
            </a:r>
            <a:r>
              <a:rPr baseline="-26727" i="1" sz="2200">
                <a:solidFill>
                  <a:srgbClr val="00032B"/>
                </a:solidFill>
                <a:uFill>
                  <a:solidFill>
                    <a:srgbClr val="00032B"/>
                  </a:solidFill>
                </a:uFill>
                <a:latin typeface="Times"/>
                <a:ea typeface="Times"/>
                <a:cs typeface="Times"/>
                <a:sym typeface="Times"/>
              </a:rPr>
              <a:t>k</a:t>
            </a:r>
          </a:p>
        </p:txBody>
      </p:sp>
      <p:sp>
        <p:nvSpPr>
          <p:cNvPr id="1274" name="Shape 1274"/>
          <p:cNvSpPr/>
          <p:nvPr/>
        </p:nvSpPr>
        <p:spPr>
          <a:xfrm>
            <a:off x="5793457" y="4605866"/>
            <a:ext cx="324463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4186" tIns="54186" rIns="54186" bIns="54186">
            <a:spAutoFit/>
          </a:bodyPr>
          <a:lstStyle/>
          <a:p>
            <a:pPr lvl="0">
              <a:buClr>
                <a:srgbClr val="00032B"/>
              </a:buClr>
              <a:buFont typeface="Times"/>
              <a:defRPr sz="1800"/>
            </a:pPr>
            <a:r>
              <a:rPr i="1" sz="2200">
                <a:solidFill>
                  <a:srgbClr val="00032B"/>
                </a:solidFill>
                <a:uFill>
                  <a:solidFill>
                    <a:srgbClr val="00032B"/>
                  </a:solidFill>
                </a:uFill>
                <a:latin typeface="Times"/>
                <a:ea typeface="Times"/>
                <a:cs typeface="Times"/>
                <a:sym typeface="Times"/>
              </a:rPr>
              <a:t>a</a:t>
            </a:r>
            <a:r>
              <a:rPr baseline="-26727" i="1" sz="2200">
                <a:solidFill>
                  <a:srgbClr val="00032B"/>
                </a:solidFill>
                <a:uFill>
                  <a:solidFill>
                    <a:srgbClr val="00032B"/>
                  </a:solidFill>
                </a:uFill>
                <a:latin typeface="Times"/>
                <a:ea typeface="Times"/>
                <a:cs typeface="Times"/>
                <a:sym typeface="Times"/>
              </a:rPr>
              <a:t>j</a:t>
            </a:r>
          </a:p>
        </p:txBody>
      </p:sp>
      <p:sp>
        <p:nvSpPr>
          <p:cNvPr id="1275" name="Shape 1275"/>
          <p:cNvSpPr/>
          <p:nvPr/>
        </p:nvSpPr>
        <p:spPr>
          <a:xfrm>
            <a:off x="5743786" y="2492586"/>
            <a:ext cx="388668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4186" tIns="54186" rIns="54186" bIns="54186">
            <a:spAutoFit/>
          </a:bodyPr>
          <a:lstStyle/>
          <a:p>
            <a:pPr lvl="0">
              <a:buClr>
                <a:srgbClr val="00032B"/>
              </a:buClr>
              <a:buFont typeface="Times"/>
              <a:defRPr sz="1800"/>
            </a:pPr>
            <a:r>
              <a:rPr i="1" sz="2200">
                <a:solidFill>
                  <a:srgbClr val="00032B"/>
                </a:solidFill>
                <a:uFill>
                  <a:solidFill>
                    <a:srgbClr val="00032B"/>
                  </a:solidFill>
                </a:uFill>
                <a:latin typeface="Times"/>
                <a:ea typeface="Times"/>
                <a:cs typeface="Times"/>
                <a:sym typeface="Times"/>
              </a:rPr>
              <a:t>O</a:t>
            </a:r>
            <a:r>
              <a:rPr baseline="-26727" i="1" sz="2200">
                <a:solidFill>
                  <a:srgbClr val="00032B"/>
                </a:solidFill>
                <a:uFill>
                  <a:solidFill>
                    <a:srgbClr val="00032B"/>
                  </a:solidFill>
                </a:uFill>
                <a:latin typeface="Times"/>
                <a:ea typeface="Times"/>
                <a:cs typeface="Times"/>
                <a:sym typeface="Times"/>
              </a:rPr>
              <a:t>i</a:t>
            </a:r>
          </a:p>
        </p:txBody>
      </p:sp>
      <p:sp>
        <p:nvSpPr>
          <p:cNvPr id="1276" name="Shape 1276"/>
          <p:cNvSpPr/>
          <p:nvPr/>
        </p:nvSpPr>
        <p:spPr>
          <a:xfrm>
            <a:off x="5680568" y="3549226"/>
            <a:ext cx="474228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4186" tIns="54186" rIns="54186" bIns="54186">
            <a:spAutoFit/>
          </a:bodyPr>
          <a:lstStyle/>
          <a:p>
            <a:pPr lvl="0">
              <a:buClr>
                <a:srgbClr val="00032B"/>
              </a:buClr>
              <a:buFont typeface="Times"/>
              <a:defRPr sz="1800"/>
            </a:pPr>
            <a:r>
              <a:rPr i="1" sz="2200">
                <a:solidFill>
                  <a:srgbClr val="00032B"/>
                </a:solidFill>
                <a:uFill>
                  <a:solidFill>
                    <a:srgbClr val="00032B"/>
                  </a:solidFill>
                </a:uFill>
                <a:latin typeface="Times"/>
                <a:ea typeface="Times"/>
                <a:cs typeface="Times"/>
                <a:sym typeface="Times"/>
              </a:rPr>
              <a:t>W</a:t>
            </a:r>
            <a:r>
              <a:rPr baseline="-26727" i="1" sz="2200">
                <a:solidFill>
                  <a:srgbClr val="00032B"/>
                </a:solidFill>
                <a:uFill>
                  <a:solidFill>
                    <a:srgbClr val="00032B"/>
                  </a:solidFill>
                </a:uFill>
                <a:latin typeface="Times"/>
                <a:ea typeface="Times"/>
                <a:cs typeface="Times"/>
                <a:sym typeface="Times"/>
              </a:rPr>
              <a:t>ji</a:t>
            </a:r>
          </a:p>
        </p:txBody>
      </p:sp>
      <p:sp>
        <p:nvSpPr>
          <p:cNvPr id="1277" name="Shape 1277"/>
          <p:cNvSpPr/>
          <p:nvPr/>
        </p:nvSpPr>
        <p:spPr>
          <a:xfrm>
            <a:off x="5655733" y="5662506"/>
            <a:ext cx="506213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4186" tIns="54186" rIns="54186" bIns="54186">
            <a:spAutoFit/>
          </a:bodyPr>
          <a:lstStyle/>
          <a:p>
            <a:pPr lvl="0">
              <a:buClr>
                <a:srgbClr val="00032B"/>
              </a:buClr>
              <a:buFont typeface="Times"/>
              <a:defRPr sz="1800"/>
            </a:pPr>
            <a:r>
              <a:rPr i="1" sz="2200">
                <a:solidFill>
                  <a:srgbClr val="00032B"/>
                </a:solidFill>
                <a:uFill>
                  <a:solidFill>
                    <a:srgbClr val="00032B"/>
                  </a:solidFill>
                </a:uFill>
                <a:latin typeface="Times"/>
                <a:ea typeface="Times"/>
                <a:cs typeface="Times"/>
                <a:sym typeface="Times"/>
              </a:rPr>
              <a:t>W</a:t>
            </a:r>
            <a:r>
              <a:rPr baseline="-26727" i="1" sz="2200">
                <a:solidFill>
                  <a:srgbClr val="00032B"/>
                </a:solidFill>
                <a:uFill>
                  <a:solidFill>
                    <a:srgbClr val="00032B"/>
                  </a:solidFill>
                </a:uFill>
                <a:latin typeface="Times"/>
                <a:ea typeface="Times"/>
                <a:cs typeface="Times"/>
                <a:sym typeface="Times"/>
              </a:rPr>
              <a:t>kj</a:t>
            </a:r>
          </a:p>
        </p:txBody>
      </p:sp>
      <p:sp>
        <p:nvSpPr>
          <p:cNvPr id="1278" name="Shape 1278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b="0" sz="1800">
                <a:solidFill>
                  <a:srgbClr val="000000"/>
                </a:solidFill>
                <a:uFillTx/>
              </a:defRPr>
            </a:pPr>
            <a:fld id="{86CB4B4D-7CA3-9044-876B-883B54F8677D}" type="slidenum">
              <a:rPr b="1" sz="900">
                <a:solidFill>
                  <a:srgbClr val="0048AA"/>
                </a:solidFill>
                <a:uFill>
                  <a:solidFill>
                    <a:srgbClr val="0048AA"/>
                  </a:solidFill>
                </a:uFill>
              </a:rPr>
            </a:fld>
          </a:p>
        </p:txBody>
      </p:sp>
    </p:spTree>
  </p:cSld>
  <p:clrMapOvr>
    <a:masterClrMapping/>
  </p:clrMapOvr>
  <p:transition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/>
          <p:nvPr>
            <p:ph type="title"/>
          </p:nvPr>
        </p:nvSpPr>
        <p:spPr>
          <a:xfrm>
            <a:off x="781190" y="-1"/>
            <a:ext cx="11437905" cy="2207444"/>
          </a:xfrm>
          <a:prstGeom prst="rect">
            <a:avLst/>
          </a:prstGeom>
        </p:spPr>
        <p:txBody>
          <a:bodyPr/>
          <a:lstStyle/>
          <a:p>
            <a:pPr lvl="0">
              <a:defRPr b="0" sz="1800">
                <a:solidFill>
                  <a:srgbClr val="000000"/>
                </a:solidFill>
                <a:uFillTx/>
              </a:defRPr>
            </a:pPr>
            <a:r>
              <a:rPr b="1" sz="5600">
                <a:solidFill>
                  <a:srgbClr val="29708A"/>
                </a:solidFill>
                <a:uFill>
                  <a:solidFill>
                    <a:srgbClr val="29708A"/>
                  </a:solidFill>
                </a:uFill>
              </a:rPr>
              <a:t>Evaluation Criteria</a:t>
            </a:r>
          </a:p>
        </p:txBody>
      </p:sp>
      <p:sp>
        <p:nvSpPr>
          <p:cNvPr id="101" name="Shape 101"/>
          <p:cNvSpPr/>
          <p:nvPr>
            <p:ph type="body" idx="1"/>
          </p:nvPr>
        </p:nvSpPr>
        <p:spPr>
          <a:xfrm>
            <a:off x="783449" y="2293902"/>
            <a:ext cx="11433388" cy="6791396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102" name="Shape 102"/>
          <p:cNvSpPr/>
          <p:nvPr>
            <p:ph type="sldNum" sz="quarter" idx="2"/>
          </p:nvPr>
        </p:nvSpPr>
        <p:spPr>
          <a:xfrm rot="20250106">
            <a:off x="10070874" y="8997183"/>
            <a:ext cx="197311" cy="23163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b="0" sz="1800">
                <a:solidFill>
                  <a:srgbClr val="000000"/>
                </a:solidFill>
                <a:uFillTx/>
              </a:defRPr>
            </a:pPr>
            <a:fld id="{86CB4B4D-7CA3-9044-876B-883B54F8677D}" type="slidenum">
              <a:rPr b="1" sz="900">
                <a:solidFill>
                  <a:srgbClr val="0048AA"/>
                </a:solidFill>
                <a:uFill>
                  <a:solidFill>
                    <a:srgbClr val="0048AA"/>
                  </a:solidFill>
                </a:uFill>
              </a:rPr>
            </a:fld>
          </a:p>
        </p:txBody>
      </p:sp>
    </p:spTree>
  </p:cSld>
  <p:clrMapOvr>
    <a:masterClrMapping/>
  </p:clrMapOvr>
  <p:transition spd="med" advClick="1"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" name="Shape 1280"/>
          <p:cNvSpPr/>
          <p:nvPr>
            <p:ph type="title"/>
          </p:nvPr>
        </p:nvSpPr>
        <p:spPr>
          <a:xfrm>
            <a:off x="781190" y="-1"/>
            <a:ext cx="11437905" cy="2207444"/>
          </a:xfrm>
          <a:prstGeom prst="rect">
            <a:avLst/>
          </a:prstGeom>
        </p:spPr>
        <p:txBody>
          <a:bodyPr/>
          <a:lstStyle/>
          <a:p>
            <a:pPr lvl="0">
              <a:defRPr b="0" sz="1800">
                <a:solidFill>
                  <a:srgbClr val="000000"/>
                </a:solidFill>
                <a:uFillTx/>
              </a:defRPr>
            </a:pPr>
            <a:r>
              <a:rPr b="1" sz="5600">
                <a:solidFill>
                  <a:srgbClr val="29708A"/>
                </a:solidFill>
                <a:uFill>
                  <a:solidFill>
                    <a:srgbClr val="29708A"/>
                  </a:solidFill>
                </a:uFill>
              </a:rPr>
              <a:t>Back-Propagation Algorithm</a:t>
            </a:r>
          </a:p>
        </p:txBody>
      </p:sp>
      <p:sp>
        <p:nvSpPr>
          <p:cNvPr id="1281" name="Shape 1281"/>
          <p:cNvSpPr/>
          <p:nvPr>
            <p:ph type="body" idx="1"/>
          </p:nvPr>
        </p:nvSpPr>
        <p:spPr>
          <a:xfrm>
            <a:off x="783449" y="2293902"/>
            <a:ext cx="11433388" cy="6791396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002E7A"/>
                </a:solidFill>
                <a:uFill>
                  <a:solidFill>
                    <a:srgbClr val="002E7A"/>
                  </a:solidFill>
                </a:uFill>
              </a:rPr>
              <a:t>assigns blame to individual units in the respective layers</a:t>
            </a:r>
            <a:endParaRPr sz="2400">
              <a:solidFill>
                <a:srgbClr val="002E7A"/>
              </a:solidFill>
              <a:uFill>
                <a:solidFill>
                  <a:srgbClr val="002E7A"/>
                </a:solidFill>
              </a:uFill>
            </a:endParaRP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2200">
                <a:solidFill>
                  <a:srgbClr val="0042AA"/>
                </a:solidFill>
                <a:uFill>
                  <a:solidFill>
                    <a:srgbClr val="0042AA"/>
                  </a:solidFill>
                </a:uFill>
              </a:rPr>
              <a:t>essentially based on the connection strength</a:t>
            </a:r>
            <a:endParaRPr sz="2200">
              <a:solidFill>
                <a:srgbClr val="0042AA"/>
              </a:solidFill>
              <a:uFill>
                <a:solidFill>
                  <a:srgbClr val="0042AA"/>
                </a:solidFill>
              </a:uFill>
            </a:endParaRP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2200">
                <a:solidFill>
                  <a:srgbClr val="0042AA"/>
                </a:solidFill>
                <a:uFill>
                  <a:solidFill>
                    <a:srgbClr val="0042AA"/>
                  </a:solidFill>
                </a:uFill>
              </a:rPr>
              <a:t>proceeds from the output layer to the hidden layer(s)</a:t>
            </a:r>
            <a:endParaRPr sz="2200">
              <a:solidFill>
                <a:srgbClr val="0042AA"/>
              </a:solidFill>
              <a:uFill>
                <a:solidFill>
                  <a:srgbClr val="0042AA"/>
                </a:solidFill>
              </a:uFill>
            </a:endParaRP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2200">
                <a:solidFill>
                  <a:srgbClr val="0042AA"/>
                </a:solidFill>
                <a:uFill>
                  <a:solidFill>
                    <a:srgbClr val="0042AA"/>
                  </a:solidFill>
                </a:uFill>
              </a:rPr>
              <a:t>updates the weights of the units leading to the layer</a:t>
            </a:r>
            <a:endParaRPr sz="2200">
              <a:solidFill>
                <a:srgbClr val="0042AA"/>
              </a:solidFill>
              <a:uFill>
                <a:solidFill>
                  <a:srgbClr val="0042AA"/>
                </a:solidFill>
              </a:uFill>
            </a:endParaRP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002E7A"/>
                </a:solidFill>
                <a:uFill>
                  <a:solidFill>
                    <a:srgbClr val="002E7A"/>
                  </a:solidFill>
                </a:uFill>
              </a:rPr>
              <a:t>essentially performs gradient-descent search on the error surface</a:t>
            </a:r>
            <a:endParaRPr sz="2400">
              <a:solidFill>
                <a:srgbClr val="002E7A"/>
              </a:solidFill>
              <a:uFill>
                <a:solidFill>
                  <a:srgbClr val="002E7A"/>
                </a:solidFill>
              </a:uFill>
            </a:endParaRP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2200">
                <a:solidFill>
                  <a:srgbClr val="0042AA"/>
                </a:solidFill>
                <a:uFill>
                  <a:solidFill>
                    <a:srgbClr val="0042AA"/>
                  </a:solidFill>
                </a:uFill>
              </a:rPr>
              <a:t>relatively simple since it relies only on local information from directly connected units</a:t>
            </a:r>
            <a:endParaRPr sz="2200">
              <a:solidFill>
                <a:srgbClr val="0042AA"/>
              </a:solidFill>
              <a:uFill>
                <a:solidFill>
                  <a:srgbClr val="0042AA"/>
                </a:solidFill>
              </a:uFill>
            </a:endParaRP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2200">
                <a:solidFill>
                  <a:srgbClr val="0042AA"/>
                </a:solidFill>
                <a:uFill>
                  <a:solidFill>
                    <a:srgbClr val="0042AA"/>
                  </a:solidFill>
                </a:uFill>
              </a:rPr>
              <a:t>has convergence and efficiency problems</a:t>
            </a:r>
          </a:p>
        </p:txBody>
      </p:sp>
      <p:sp>
        <p:nvSpPr>
          <p:cNvPr id="1282" name="Shape 1282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b="0" sz="1800">
                <a:solidFill>
                  <a:srgbClr val="000000"/>
                </a:solidFill>
                <a:uFillTx/>
              </a:defRPr>
            </a:pPr>
            <a:fld id="{86CB4B4D-7CA3-9044-876B-883B54F8677D}" type="slidenum">
              <a:rPr b="1" sz="900">
                <a:solidFill>
                  <a:srgbClr val="0048AA"/>
                </a:solidFill>
                <a:uFill>
                  <a:solidFill>
                    <a:srgbClr val="0048AA"/>
                  </a:solidFill>
                </a:uFill>
              </a:rPr>
            </a:fld>
          </a:p>
        </p:txBody>
      </p:sp>
    </p:spTree>
  </p:cSld>
  <p:clrMapOvr>
    <a:masterClrMapping/>
  </p:clrMapOvr>
  <p:transition spd="med" advClick="1"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4" name="Shape 1284"/>
          <p:cNvSpPr/>
          <p:nvPr>
            <p:ph type="title"/>
          </p:nvPr>
        </p:nvSpPr>
        <p:spPr>
          <a:xfrm>
            <a:off x="781190" y="-1"/>
            <a:ext cx="11437905" cy="2207444"/>
          </a:xfrm>
          <a:prstGeom prst="rect">
            <a:avLst/>
          </a:prstGeom>
        </p:spPr>
        <p:txBody>
          <a:bodyPr/>
          <a:lstStyle/>
          <a:p>
            <a:pPr lvl="0">
              <a:defRPr b="0" sz="1800">
                <a:solidFill>
                  <a:srgbClr val="000000"/>
                </a:solidFill>
                <a:uFillTx/>
              </a:defRPr>
            </a:pPr>
            <a:r>
              <a:rPr b="1" sz="5600">
                <a:solidFill>
                  <a:srgbClr val="29708A"/>
                </a:solidFill>
                <a:uFill>
                  <a:solidFill>
                    <a:srgbClr val="29708A"/>
                  </a:solidFill>
                </a:uFill>
              </a:rPr>
              <a:t>Capabilities of </a:t>
            </a:r>
            <a:endParaRPr b="1" sz="5600">
              <a:solidFill>
                <a:srgbClr val="29708A"/>
              </a:solidFill>
              <a:uFill>
                <a:solidFill>
                  <a:srgbClr val="29708A"/>
                </a:solidFill>
              </a:uFill>
            </a:endParaRPr>
          </a:p>
          <a:p>
            <a:pPr lvl="0">
              <a:defRPr b="0" sz="1800">
                <a:solidFill>
                  <a:srgbClr val="000000"/>
                </a:solidFill>
                <a:uFillTx/>
              </a:defRPr>
            </a:pPr>
            <a:r>
              <a:rPr b="1" sz="5600">
                <a:solidFill>
                  <a:srgbClr val="29708A"/>
                </a:solidFill>
                <a:uFill>
                  <a:solidFill>
                    <a:srgbClr val="29708A"/>
                  </a:solidFill>
                </a:uFill>
              </a:rPr>
              <a:t>Multi-Layer Neural Networks</a:t>
            </a:r>
          </a:p>
        </p:txBody>
      </p:sp>
      <p:sp>
        <p:nvSpPr>
          <p:cNvPr id="1285" name="Shape 1285"/>
          <p:cNvSpPr/>
          <p:nvPr>
            <p:ph type="body" idx="1"/>
          </p:nvPr>
        </p:nvSpPr>
        <p:spPr>
          <a:xfrm>
            <a:off x="783449" y="2293902"/>
            <a:ext cx="11433388" cy="6791396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002E7A"/>
                </a:solidFill>
                <a:uFill>
                  <a:solidFill>
                    <a:srgbClr val="002E7A"/>
                  </a:solidFill>
                </a:uFill>
              </a:rPr>
              <a:t>expressiveness</a:t>
            </a:r>
            <a:endParaRPr sz="2400">
              <a:solidFill>
                <a:srgbClr val="002E7A"/>
              </a:solidFill>
              <a:uFill>
                <a:solidFill>
                  <a:srgbClr val="002E7A"/>
                </a:solidFill>
              </a:uFill>
            </a:endParaRP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2200">
                <a:solidFill>
                  <a:srgbClr val="0042AA"/>
                </a:solidFill>
                <a:uFill>
                  <a:solidFill>
                    <a:srgbClr val="0042AA"/>
                  </a:solidFill>
                </a:uFill>
              </a:rPr>
              <a:t>weaker than predicate logic</a:t>
            </a:r>
            <a:endParaRPr sz="2200">
              <a:solidFill>
                <a:srgbClr val="0042AA"/>
              </a:solidFill>
              <a:uFill>
                <a:solidFill>
                  <a:srgbClr val="0042AA"/>
                </a:solidFill>
              </a:uFill>
            </a:endParaRP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2200">
                <a:solidFill>
                  <a:srgbClr val="0042AA"/>
                </a:solidFill>
                <a:uFill>
                  <a:solidFill>
                    <a:srgbClr val="0042AA"/>
                  </a:solidFill>
                </a:uFill>
              </a:rPr>
              <a:t>good for continuous inputs and outputs</a:t>
            </a:r>
            <a:endParaRPr sz="2200">
              <a:solidFill>
                <a:srgbClr val="0042AA"/>
              </a:solidFill>
              <a:uFill>
                <a:solidFill>
                  <a:srgbClr val="0042AA"/>
                </a:solidFill>
              </a:uFill>
            </a:endParaRP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002E7A"/>
                </a:solidFill>
                <a:uFill>
                  <a:solidFill>
                    <a:srgbClr val="002E7A"/>
                  </a:solidFill>
                </a:uFill>
              </a:rPr>
              <a:t>computational efficiency</a:t>
            </a:r>
            <a:endParaRPr sz="2400">
              <a:solidFill>
                <a:srgbClr val="002E7A"/>
              </a:solidFill>
              <a:uFill>
                <a:solidFill>
                  <a:srgbClr val="002E7A"/>
                </a:solidFill>
              </a:uFill>
            </a:endParaRP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2200">
                <a:solidFill>
                  <a:srgbClr val="0042AA"/>
                </a:solidFill>
                <a:uFill>
                  <a:solidFill>
                    <a:srgbClr val="0042AA"/>
                  </a:solidFill>
                </a:uFill>
              </a:rPr>
              <a:t>training time can be exponential in the number of inputs</a:t>
            </a:r>
            <a:endParaRPr sz="2200">
              <a:solidFill>
                <a:srgbClr val="0042AA"/>
              </a:solidFill>
              <a:uFill>
                <a:solidFill>
                  <a:srgbClr val="0042AA"/>
                </a:solidFill>
              </a:uFill>
            </a:endParaRP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2200">
                <a:solidFill>
                  <a:srgbClr val="0042AA"/>
                </a:solidFill>
                <a:uFill>
                  <a:solidFill>
                    <a:srgbClr val="0042AA"/>
                  </a:solidFill>
                </a:uFill>
              </a:rPr>
              <a:t>depends critically on parameters like the learning rate</a:t>
            </a:r>
            <a:endParaRPr sz="2200">
              <a:solidFill>
                <a:srgbClr val="0042AA"/>
              </a:solidFill>
              <a:uFill>
                <a:solidFill>
                  <a:srgbClr val="0042AA"/>
                </a:solidFill>
              </a:uFill>
            </a:endParaRP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2200">
                <a:solidFill>
                  <a:srgbClr val="0042AA"/>
                </a:solidFill>
                <a:uFill>
                  <a:solidFill>
                    <a:srgbClr val="0042AA"/>
                  </a:solidFill>
                </a:uFill>
              </a:rPr>
              <a:t>local minima are problematic</a:t>
            </a:r>
            <a:endParaRPr sz="2200">
              <a:solidFill>
                <a:srgbClr val="0042AA"/>
              </a:solidFill>
              <a:uFill>
                <a:solidFill>
                  <a:srgbClr val="0042AA"/>
                </a:solidFill>
              </a:uFill>
            </a:endParaRPr>
          </a:p>
          <a:p>
            <a:pPr lvl="2">
              <a:defRPr>
                <a:solidFill>
                  <a:srgbClr val="000000"/>
                </a:solidFill>
                <a:uFillTx/>
              </a:defRPr>
            </a:pPr>
            <a:r>
              <a:rPr>
                <a:solidFill>
                  <a:srgbClr val="0056D6"/>
                </a:solidFill>
                <a:uFill>
                  <a:solidFill>
                    <a:srgbClr val="0056D6"/>
                  </a:solidFill>
                </a:uFill>
              </a:rPr>
              <a:t>can be overcome by simulated annealing, at additional cost</a:t>
            </a:r>
            <a:endParaRPr>
              <a:solidFill>
                <a:srgbClr val="0056D6"/>
              </a:solidFill>
              <a:uFill>
                <a:solidFill>
                  <a:srgbClr val="0056D6"/>
                </a:solidFill>
              </a:uFill>
            </a:endParaRP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002E7A"/>
                </a:solidFill>
                <a:uFill>
                  <a:solidFill>
                    <a:srgbClr val="002E7A"/>
                  </a:solidFill>
                </a:uFill>
              </a:rPr>
              <a:t>generalization</a:t>
            </a:r>
            <a:endParaRPr sz="2400">
              <a:solidFill>
                <a:srgbClr val="002E7A"/>
              </a:solidFill>
              <a:uFill>
                <a:solidFill>
                  <a:srgbClr val="002E7A"/>
                </a:solidFill>
              </a:uFill>
            </a:endParaRP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2200">
                <a:solidFill>
                  <a:srgbClr val="0042AA"/>
                </a:solidFill>
                <a:uFill>
                  <a:solidFill>
                    <a:srgbClr val="0042AA"/>
                  </a:solidFill>
                </a:uFill>
              </a:rPr>
              <a:t>works reasonably well for some functions (classes of problems)</a:t>
            </a:r>
            <a:endParaRPr sz="2200">
              <a:solidFill>
                <a:srgbClr val="0042AA"/>
              </a:solidFill>
              <a:uFill>
                <a:solidFill>
                  <a:srgbClr val="0042AA"/>
                </a:solidFill>
              </a:uFill>
            </a:endParaRPr>
          </a:p>
          <a:p>
            <a:pPr lvl="2">
              <a:defRPr>
                <a:solidFill>
                  <a:srgbClr val="000000"/>
                </a:solidFill>
                <a:uFillTx/>
              </a:defRPr>
            </a:pPr>
            <a:r>
              <a:rPr>
                <a:solidFill>
                  <a:srgbClr val="0056D6"/>
                </a:solidFill>
                <a:uFill>
                  <a:solidFill>
                    <a:srgbClr val="0056D6"/>
                  </a:solidFill>
                </a:uFill>
              </a:rPr>
              <a:t>no formal characterization of these functions</a:t>
            </a:r>
          </a:p>
        </p:txBody>
      </p:sp>
      <p:sp>
        <p:nvSpPr>
          <p:cNvPr id="1286" name="Shape 1286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b="0" sz="1800">
                <a:solidFill>
                  <a:srgbClr val="000000"/>
                </a:solidFill>
                <a:uFillTx/>
              </a:defRPr>
            </a:pPr>
            <a:fld id="{86CB4B4D-7CA3-9044-876B-883B54F8677D}" type="slidenum">
              <a:rPr b="1" sz="900">
                <a:solidFill>
                  <a:srgbClr val="0048AA"/>
                </a:solidFill>
                <a:uFill>
                  <a:solidFill>
                    <a:srgbClr val="0048AA"/>
                  </a:solidFill>
                </a:uFill>
              </a:rPr>
            </a:fld>
          </a:p>
        </p:txBody>
      </p:sp>
    </p:spTree>
  </p:cSld>
  <p:clrMapOvr>
    <a:masterClrMapping/>
  </p:clrMapOvr>
  <p:transition spd="med" advClick="1"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Shape 1288"/>
          <p:cNvSpPr/>
          <p:nvPr>
            <p:ph type="title"/>
          </p:nvPr>
        </p:nvSpPr>
        <p:spPr>
          <a:xfrm>
            <a:off x="781190" y="-1"/>
            <a:ext cx="11437905" cy="2207444"/>
          </a:xfrm>
          <a:prstGeom prst="rect">
            <a:avLst/>
          </a:prstGeom>
        </p:spPr>
        <p:txBody>
          <a:bodyPr/>
          <a:lstStyle/>
          <a:p>
            <a:pPr lvl="0">
              <a:defRPr b="0" sz="1800">
                <a:solidFill>
                  <a:srgbClr val="000000"/>
                </a:solidFill>
                <a:uFillTx/>
              </a:defRPr>
            </a:pPr>
            <a:r>
              <a:rPr b="1" sz="5600">
                <a:solidFill>
                  <a:srgbClr val="29708A"/>
                </a:solidFill>
                <a:uFill>
                  <a:solidFill>
                    <a:srgbClr val="29708A"/>
                  </a:solidFill>
                </a:uFill>
              </a:rPr>
              <a:t>Capabilities of Multi-Layer Neural Networks (cont.)</a:t>
            </a:r>
          </a:p>
        </p:txBody>
      </p:sp>
      <p:sp>
        <p:nvSpPr>
          <p:cNvPr id="1289" name="Shape 1289"/>
          <p:cNvSpPr/>
          <p:nvPr>
            <p:ph type="body" idx="1"/>
          </p:nvPr>
        </p:nvSpPr>
        <p:spPr>
          <a:xfrm>
            <a:off x="783449" y="2293902"/>
            <a:ext cx="11433388" cy="6791396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002E7A"/>
                </a:solidFill>
                <a:uFill>
                  <a:solidFill>
                    <a:srgbClr val="002E7A"/>
                  </a:solidFill>
                </a:uFill>
              </a:rPr>
              <a:t>sensitivity to noise</a:t>
            </a:r>
            <a:endParaRPr sz="2400">
              <a:solidFill>
                <a:srgbClr val="002E7A"/>
              </a:solidFill>
              <a:uFill>
                <a:solidFill>
                  <a:srgbClr val="002E7A"/>
                </a:solidFill>
              </a:uFill>
            </a:endParaRP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2200">
                <a:solidFill>
                  <a:srgbClr val="0042AA"/>
                </a:solidFill>
                <a:uFill>
                  <a:solidFill>
                    <a:srgbClr val="0042AA"/>
                  </a:solidFill>
                </a:uFill>
              </a:rPr>
              <a:t>very tolerant</a:t>
            </a:r>
            <a:endParaRPr sz="2200">
              <a:solidFill>
                <a:srgbClr val="0042AA"/>
              </a:solidFill>
              <a:uFill>
                <a:solidFill>
                  <a:srgbClr val="0042AA"/>
                </a:solidFill>
              </a:uFill>
            </a:endParaRP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2200">
                <a:solidFill>
                  <a:srgbClr val="0042AA"/>
                </a:solidFill>
                <a:uFill>
                  <a:solidFill>
                    <a:srgbClr val="0042AA"/>
                  </a:solidFill>
                </a:uFill>
              </a:rPr>
              <a:t>they perform nonlinear regression</a:t>
            </a:r>
            <a:endParaRPr sz="2200">
              <a:solidFill>
                <a:srgbClr val="0042AA"/>
              </a:solidFill>
              <a:uFill>
                <a:solidFill>
                  <a:srgbClr val="0042AA"/>
                </a:solidFill>
              </a:uFill>
            </a:endParaRP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002E7A"/>
                </a:solidFill>
                <a:uFill>
                  <a:solidFill>
                    <a:srgbClr val="002E7A"/>
                  </a:solidFill>
                </a:uFill>
              </a:rPr>
              <a:t>transparency</a:t>
            </a:r>
            <a:endParaRPr sz="2400">
              <a:solidFill>
                <a:srgbClr val="002E7A"/>
              </a:solidFill>
              <a:uFill>
                <a:solidFill>
                  <a:srgbClr val="002E7A"/>
                </a:solidFill>
              </a:uFill>
            </a:endParaRP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2200">
                <a:solidFill>
                  <a:srgbClr val="0042AA"/>
                </a:solidFill>
                <a:uFill>
                  <a:solidFill>
                    <a:srgbClr val="0042AA"/>
                  </a:solidFill>
                </a:uFill>
              </a:rPr>
              <a:t>neural networks are essentially black boxes</a:t>
            </a:r>
            <a:endParaRPr sz="2200">
              <a:solidFill>
                <a:srgbClr val="0042AA"/>
              </a:solidFill>
              <a:uFill>
                <a:solidFill>
                  <a:srgbClr val="0042AA"/>
                </a:solidFill>
              </a:uFill>
            </a:endParaRP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2200">
                <a:solidFill>
                  <a:srgbClr val="0042AA"/>
                </a:solidFill>
                <a:uFill>
                  <a:solidFill>
                    <a:srgbClr val="0042AA"/>
                  </a:solidFill>
                </a:uFill>
              </a:rPr>
              <a:t>there is no explanation or trace for a particular answer</a:t>
            </a:r>
            <a:endParaRPr sz="2200">
              <a:solidFill>
                <a:srgbClr val="0042AA"/>
              </a:solidFill>
              <a:uFill>
                <a:solidFill>
                  <a:srgbClr val="0042AA"/>
                </a:solidFill>
              </a:uFill>
            </a:endParaRP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2200">
                <a:solidFill>
                  <a:srgbClr val="0042AA"/>
                </a:solidFill>
                <a:uFill>
                  <a:solidFill>
                    <a:srgbClr val="0042AA"/>
                  </a:solidFill>
                </a:uFill>
              </a:rPr>
              <a:t>tools for the analysis of networks are very limited</a:t>
            </a:r>
            <a:endParaRPr sz="2200">
              <a:solidFill>
                <a:srgbClr val="0042AA"/>
              </a:solidFill>
              <a:uFill>
                <a:solidFill>
                  <a:srgbClr val="0042AA"/>
                </a:solidFill>
              </a:uFill>
            </a:endParaRP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2200">
                <a:solidFill>
                  <a:srgbClr val="0042AA"/>
                </a:solidFill>
                <a:uFill>
                  <a:solidFill>
                    <a:srgbClr val="0042AA"/>
                  </a:solidFill>
                </a:uFill>
              </a:rPr>
              <a:t>some limited methods to extract rules from networks</a:t>
            </a:r>
            <a:endParaRPr sz="2200">
              <a:solidFill>
                <a:srgbClr val="0042AA"/>
              </a:solidFill>
              <a:uFill>
                <a:solidFill>
                  <a:srgbClr val="0042AA"/>
                </a:solidFill>
              </a:uFill>
            </a:endParaRP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002E7A"/>
                </a:solidFill>
                <a:uFill>
                  <a:solidFill>
                    <a:srgbClr val="002E7A"/>
                  </a:solidFill>
                </a:uFill>
              </a:rPr>
              <a:t>prior knowledge</a:t>
            </a:r>
            <a:endParaRPr sz="2400">
              <a:solidFill>
                <a:srgbClr val="002E7A"/>
              </a:solidFill>
              <a:uFill>
                <a:solidFill>
                  <a:srgbClr val="002E7A"/>
                </a:solidFill>
              </a:uFill>
            </a:endParaRP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2200">
                <a:solidFill>
                  <a:srgbClr val="0042AA"/>
                </a:solidFill>
                <a:uFill>
                  <a:solidFill>
                    <a:srgbClr val="0042AA"/>
                  </a:solidFill>
                </a:uFill>
              </a:rPr>
              <a:t>very difficult to integrate since the internal representation of the networks is not easily accessible</a:t>
            </a:r>
          </a:p>
        </p:txBody>
      </p:sp>
      <p:sp>
        <p:nvSpPr>
          <p:cNvPr id="1290" name="Shape 1290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b="0" sz="1800">
                <a:solidFill>
                  <a:srgbClr val="000000"/>
                </a:solidFill>
                <a:uFillTx/>
              </a:defRPr>
            </a:pPr>
            <a:fld id="{86CB4B4D-7CA3-9044-876B-883B54F8677D}" type="slidenum">
              <a:rPr b="1" sz="900">
                <a:solidFill>
                  <a:srgbClr val="0048AA"/>
                </a:solidFill>
                <a:uFill>
                  <a:solidFill>
                    <a:srgbClr val="0048AA"/>
                  </a:solidFill>
                </a:uFill>
              </a:rPr>
            </a:fld>
          </a:p>
        </p:txBody>
      </p:sp>
    </p:spTree>
  </p:cSld>
  <p:clrMapOvr>
    <a:masterClrMapping/>
  </p:clrMapOvr>
  <p:transition spd="med" advClick="1"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2" name="Shape 129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b="0" sz="1800">
                <a:solidFill>
                  <a:srgbClr val="000000"/>
                </a:solidFill>
                <a:uFillTx/>
              </a:defRPr>
            </a:pPr>
            <a:r>
              <a:rPr b="1" sz="5600">
                <a:solidFill>
                  <a:srgbClr val="29708A"/>
                </a:solidFill>
                <a:uFill>
                  <a:solidFill>
                    <a:srgbClr val="29708A"/>
                  </a:solidFill>
                </a:uFill>
              </a:rPr>
              <a:t>Deep Learning</a:t>
            </a:r>
          </a:p>
        </p:txBody>
      </p:sp>
      <p:sp>
        <p:nvSpPr>
          <p:cNvPr id="1293" name="Shape 129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 marL="358140" indent="-358140" defTabSz="859536">
              <a:spcBef>
                <a:spcPts val="1800"/>
              </a:spcBef>
              <a:defRPr sz="1800">
                <a:solidFill>
                  <a:srgbClr val="000000"/>
                </a:solidFill>
                <a:uFillTx/>
              </a:defRPr>
            </a:pPr>
            <a:r>
              <a:rPr sz="2256">
                <a:solidFill>
                  <a:srgbClr val="002E7A"/>
                </a:solidFill>
                <a:uFill>
                  <a:solidFill>
                    <a:srgbClr val="002E7A"/>
                  </a:solidFill>
                </a:uFill>
              </a:rPr>
              <a:t>are part of the broader machine learning field of learning representations of data</a:t>
            </a:r>
            <a:endParaRPr sz="2256">
              <a:solidFill>
                <a:srgbClr val="002E7A"/>
              </a:solidFill>
              <a:uFill>
                <a:solidFill>
                  <a:srgbClr val="002E7A"/>
                </a:solidFill>
              </a:uFill>
            </a:endParaRPr>
          </a:p>
          <a:p>
            <a:pPr lvl="0" marL="358140" indent="-358140" defTabSz="859536">
              <a:spcBef>
                <a:spcPts val="1800"/>
              </a:spcBef>
              <a:defRPr sz="1800">
                <a:solidFill>
                  <a:srgbClr val="000000"/>
                </a:solidFill>
                <a:uFillTx/>
              </a:defRPr>
            </a:pPr>
            <a:r>
              <a:rPr sz="2256">
                <a:solidFill>
                  <a:srgbClr val="002E7A"/>
                </a:solidFill>
                <a:uFill>
                  <a:solidFill>
                    <a:srgbClr val="002E7A"/>
                  </a:solidFill>
                </a:uFill>
              </a:rPr>
              <a:t>cascade of many layers of nonlinear processing units for feature extraction and transformation</a:t>
            </a:r>
            <a:endParaRPr sz="2256">
              <a:solidFill>
                <a:srgbClr val="002E7A"/>
              </a:solidFill>
              <a:uFill>
                <a:solidFill>
                  <a:srgbClr val="002E7A"/>
                </a:solidFill>
              </a:uFill>
            </a:endParaRPr>
          </a:p>
          <a:p>
            <a:pPr lvl="1" marL="676287" indent="-347992" defTabSz="859536">
              <a:spcBef>
                <a:spcPts val="500"/>
              </a:spcBef>
              <a:defRPr sz="1800">
                <a:solidFill>
                  <a:srgbClr val="000000"/>
                </a:solidFill>
                <a:uFillTx/>
              </a:defRPr>
            </a:pPr>
            <a:r>
              <a:rPr sz="2068">
                <a:solidFill>
                  <a:srgbClr val="0042AA"/>
                </a:solidFill>
                <a:uFill>
                  <a:solidFill>
                    <a:srgbClr val="0042AA"/>
                  </a:solidFill>
                </a:uFill>
              </a:rPr>
              <a:t>each successive layer uses the output from the previous layer as input </a:t>
            </a:r>
            <a:endParaRPr sz="2068">
              <a:solidFill>
                <a:srgbClr val="0042AA"/>
              </a:solidFill>
              <a:uFill>
                <a:solidFill>
                  <a:srgbClr val="0042AA"/>
                </a:solidFill>
              </a:uFill>
            </a:endParaRPr>
          </a:p>
          <a:p>
            <a:pPr lvl="1" marL="676287" indent="-347992" defTabSz="859536">
              <a:spcBef>
                <a:spcPts val="500"/>
              </a:spcBef>
              <a:defRPr sz="1800">
                <a:solidFill>
                  <a:srgbClr val="000000"/>
                </a:solidFill>
                <a:uFillTx/>
              </a:defRPr>
            </a:pPr>
            <a:r>
              <a:rPr sz="2068">
                <a:solidFill>
                  <a:srgbClr val="0042AA"/>
                </a:solidFill>
                <a:uFill>
                  <a:solidFill>
                    <a:srgbClr val="0042AA"/>
                  </a:solidFill>
                </a:uFill>
              </a:rPr>
              <a:t>algorithms may be supervised or unsupervised </a:t>
            </a:r>
            <a:endParaRPr sz="2068">
              <a:solidFill>
                <a:srgbClr val="0042AA"/>
              </a:solidFill>
              <a:uFill>
                <a:solidFill>
                  <a:srgbClr val="0042AA"/>
                </a:solidFill>
              </a:uFill>
            </a:endParaRPr>
          </a:p>
          <a:p>
            <a:pPr lvl="1" marL="676287" indent="-347992" defTabSz="859536">
              <a:spcBef>
                <a:spcPts val="500"/>
              </a:spcBef>
              <a:defRPr sz="1800">
                <a:solidFill>
                  <a:srgbClr val="000000"/>
                </a:solidFill>
                <a:uFillTx/>
              </a:defRPr>
            </a:pPr>
            <a:r>
              <a:rPr sz="2068">
                <a:solidFill>
                  <a:srgbClr val="0042AA"/>
                </a:solidFill>
                <a:uFill>
                  <a:solidFill>
                    <a:srgbClr val="0042AA"/>
                  </a:solidFill>
                </a:uFill>
              </a:rPr>
              <a:t>applications include pattern recognition and statistical classification</a:t>
            </a:r>
            <a:endParaRPr sz="2068">
              <a:solidFill>
                <a:srgbClr val="0042AA"/>
              </a:solidFill>
              <a:uFill>
                <a:solidFill>
                  <a:srgbClr val="0042AA"/>
                </a:solidFill>
              </a:uFill>
            </a:endParaRPr>
          </a:p>
          <a:p>
            <a:pPr lvl="0" marL="358140" indent="-358140" defTabSz="859536">
              <a:spcBef>
                <a:spcPts val="1800"/>
              </a:spcBef>
              <a:defRPr sz="1800">
                <a:solidFill>
                  <a:srgbClr val="000000"/>
                </a:solidFill>
                <a:uFillTx/>
              </a:defRPr>
            </a:pPr>
            <a:r>
              <a:rPr sz="2256">
                <a:solidFill>
                  <a:srgbClr val="002E7A"/>
                </a:solidFill>
                <a:uFill>
                  <a:solidFill>
                    <a:srgbClr val="002E7A"/>
                  </a:solidFill>
                </a:uFill>
              </a:rPr>
              <a:t>based on the (unsupervised) learning of multiple levels of features or representations of the data</a:t>
            </a:r>
            <a:endParaRPr sz="2256">
              <a:solidFill>
                <a:srgbClr val="002E7A"/>
              </a:solidFill>
              <a:uFill>
                <a:solidFill>
                  <a:srgbClr val="002E7A"/>
                </a:solidFill>
              </a:uFill>
            </a:endParaRPr>
          </a:p>
          <a:p>
            <a:pPr lvl="1" marL="676287" indent="-347992" defTabSz="859536">
              <a:spcBef>
                <a:spcPts val="500"/>
              </a:spcBef>
              <a:defRPr sz="1800">
                <a:solidFill>
                  <a:srgbClr val="000000"/>
                </a:solidFill>
                <a:uFillTx/>
              </a:defRPr>
            </a:pPr>
            <a:r>
              <a:rPr sz="2068">
                <a:solidFill>
                  <a:srgbClr val="0042AA"/>
                </a:solidFill>
                <a:uFill>
                  <a:solidFill>
                    <a:srgbClr val="0042AA"/>
                  </a:solidFill>
                </a:uFill>
              </a:rPr>
              <a:t>higher level features are derived from lower level features to form a hierarchical representation</a:t>
            </a:r>
            <a:endParaRPr sz="2068">
              <a:solidFill>
                <a:srgbClr val="0042AA"/>
              </a:solidFill>
              <a:uFill>
                <a:solidFill>
                  <a:srgbClr val="0042AA"/>
                </a:solidFill>
              </a:uFill>
            </a:endParaRPr>
          </a:p>
          <a:p>
            <a:pPr lvl="0" marL="358140" indent="-358140" defTabSz="859536">
              <a:spcBef>
                <a:spcPts val="1800"/>
              </a:spcBef>
              <a:defRPr sz="1800">
                <a:solidFill>
                  <a:srgbClr val="000000"/>
                </a:solidFill>
                <a:uFillTx/>
              </a:defRPr>
            </a:pPr>
            <a:r>
              <a:rPr sz="2256">
                <a:solidFill>
                  <a:srgbClr val="002E7A"/>
                </a:solidFill>
                <a:uFill>
                  <a:solidFill>
                    <a:srgbClr val="002E7A"/>
                  </a:solidFill>
                </a:uFill>
              </a:rPr>
              <a:t>learn multiple levels of representations </a:t>
            </a:r>
            <a:endParaRPr sz="2256">
              <a:solidFill>
                <a:srgbClr val="002E7A"/>
              </a:solidFill>
              <a:uFill>
                <a:solidFill>
                  <a:srgbClr val="002E7A"/>
                </a:solidFill>
              </a:uFill>
            </a:endParaRPr>
          </a:p>
          <a:p>
            <a:pPr lvl="1" marL="676287" indent="-347992" defTabSz="859536">
              <a:spcBef>
                <a:spcPts val="500"/>
              </a:spcBef>
              <a:defRPr sz="1800">
                <a:solidFill>
                  <a:srgbClr val="000000"/>
                </a:solidFill>
                <a:uFillTx/>
              </a:defRPr>
            </a:pPr>
            <a:r>
              <a:rPr sz="2068">
                <a:solidFill>
                  <a:srgbClr val="0042AA"/>
                </a:solidFill>
                <a:uFill>
                  <a:solidFill>
                    <a:srgbClr val="0042AA"/>
                  </a:solidFill>
                </a:uFill>
              </a:rPr>
              <a:t>correspond to different levels of abstraction</a:t>
            </a:r>
            <a:endParaRPr sz="2068">
              <a:solidFill>
                <a:srgbClr val="0042AA"/>
              </a:solidFill>
              <a:uFill>
                <a:solidFill>
                  <a:srgbClr val="0042AA"/>
                </a:solidFill>
              </a:uFill>
            </a:endParaRPr>
          </a:p>
          <a:p>
            <a:pPr lvl="1" marL="676287" indent="-347992" defTabSz="859536">
              <a:spcBef>
                <a:spcPts val="500"/>
              </a:spcBef>
              <a:defRPr sz="1800">
                <a:solidFill>
                  <a:srgbClr val="000000"/>
                </a:solidFill>
                <a:uFillTx/>
              </a:defRPr>
            </a:pPr>
            <a:r>
              <a:rPr sz="2068">
                <a:solidFill>
                  <a:srgbClr val="0042AA"/>
                </a:solidFill>
                <a:uFill>
                  <a:solidFill>
                    <a:srgbClr val="0042AA"/>
                  </a:solidFill>
                </a:uFill>
              </a:rPr>
              <a:t>the levels form a hierarchy of concepts</a:t>
            </a:r>
            <a:endParaRPr sz="2068">
              <a:solidFill>
                <a:srgbClr val="0042AA"/>
              </a:solidFill>
              <a:uFill>
                <a:solidFill>
                  <a:srgbClr val="0042AA"/>
                </a:solidFill>
              </a:uFill>
            </a:endParaRPr>
          </a:p>
          <a:p>
            <a:pPr lvl="0" marL="358140" indent="-358140" defTabSz="859536">
              <a:spcBef>
                <a:spcPts val="1800"/>
              </a:spcBef>
              <a:defRPr sz="1800">
                <a:solidFill>
                  <a:srgbClr val="000000"/>
                </a:solidFill>
                <a:uFillTx/>
              </a:defRPr>
            </a:pPr>
            <a:r>
              <a:rPr sz="2256">
                <a:solidFill>
                  <a:srgbClr val="002E7A"/>
                </a:solidFill>
                <a:uFill>
                  <a:solidFill>
                    <a:srgbClr val="002E7A"/>
                  </a:solidFill>
                </a:uFill>
              </a:rPr>
              <a:t>can be computationally very expensive</a:t>
            </a:r>
            <a:endParaRPr sz="2256">
              <a:solidFill>
                <a:srgbClr val="002E7A"/>
              </a:solidFill>
              <a:uFill>
                <a:solidFill>
                  <a:srgbClr val="002E7A"/>
                </a:solidFill>
              </a:uFill>
            </a:endParaRPr>
          </a:p>
          <a:p>
            <a:pPr lvl="1" marL="676287" indent="-347992" defTabSz="859536">
              <a:spcBef>
                <a:spcPts val="500"/>
              </a:spcBef>
              <a:defRPr sz="1800">
                <a:solidFill>
                  <a:srgbClr val="000000"/>
                </a:solidFill>
                <a:uFillTx/>
              </a:defRPr>
            </a:pPr>
            <a:r>
              <a:rPr sz="2068">
                <a:solidFill>
                  <a:srgbClr val="0042AA"/>
                </a:solidFill>
                <a:uFill>
                  <a:solidFill>
                    <a:srgbClr val="0042AA"/>
                  </a:solidFill>
                </a:uFill>
              </a:rPr>
              <a:t>very large data sets</a:t>
            </a:r>
            <a:endParaRPr sz="2068">
              <a:solidFill>
                <a:srgbClr val="0042AA"/>
              </a:solidFill>
              <a:uFill>
                <a:solidFill>
                  <a:srgbClr val="0042AA"/>
                </a:solidFill>
              </a:uFill>
            </a:endParaRPr>
          </a:p>
          <a:p>
            <a:pPr lvl="1" marL="676287" indent="-347992" defTabSz="859536">
              <a:spcBef>
                <a:spcPts val="500"/>
              </a:spcBef>
              <a:defRPr sz="1800">
                <a:solidFill>
                  <a:srgbClr val="000000"/>
                </a:solidFill>
                <a:uFillTx/>
              </a:defRPr>
            </a:pPr>
            <a:r>
              <a:rPr sz="2068">
                <a:solidFill>
                  <a:srgbClr val="0042AA"/>
                </a:solidFill>
                <a:uFill>
                  <a:solidFill>
                    <a:srgbClr val="0042AA"/>
                  </a:solidFill>
                </a:uFill>
              </a:rPr>
              <a:t>complex algorithms</a:t>
            </a:r>
          </a:p>
        </p:txBody>
      </p:sp>
      <p:sp>
        <p:nvSpPr>
          <p:cNvPr id="1294" name="Shape 1294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b="0" sz="1800">
                <a:solidFill>
                  <a:srgbClr val="000000"/>
                </a:solidFill>
                <a:uFillTx/>
              </a:defRPr>
            </a:pPr>
            <a:fld id="{86CB4B4D-7CA3-9044-876B-883B54F8677D}" type="slidenum">
              <a:rPr b="1" sz="900">
                <a:solidFill>
                  <a:srgbClr val="0048AA"/>
                </a:solidFill>
                <a:uFill>
                  <a:solidFill>
                    <a:srgbClr val="0048AA"/>
                  </a:solidFill>
                </a:uFill>
              </a:rPr>
            </a:fld>
          </a:p>
        </p:txBody>
      </p:sp>
      <p:sp>
        <p:nvSpPr>
          <p:cNvPr id="1295" name="Shape 1295"/>
          <p:cNvSpPr/>
          <p:nvPr/>
        </p:nvSpPr>
        <p:spPr>
          <a:xfrm>
            <a:off x="5176578" y="8756508"/>
            <a:ext cx="5903473" cy="982699"/>
          </a:xfrm>
          <a:prstGeom prst="rect">
            <a:avLst/>
          </a:prstGeom>
          <a:solidFill>
            <a:srgbClr val="DCDEE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lvl="0">
              <a:defRPr sz="1800"/>
            </a:pPr>
            <a:r>
              <a:rPr u="sng">
                <a:solidFill>
                  <a:srgbClr val="252525"/>
                </a:solidFill>
                <a:hlinkClick r:id="rId2" invalidUrl="" action="" tgtFrame="" tooltip="" history="1" highlightClick="0" endSnd="0"/>
              </a:rPr>
              <a:t>https://en.wikipedia.org/wiki/Deep_learning</a:t>
            </a:r>
            <a:endParaRPr>
              <a:solidFill>
                <a:srgbClr val="252525"/>
              </a:solidFill>
            </a:endParaRPr>
          </a:p>
          <a:p>
            <a:pPr lvl="0">
              <a:defRPr sz="1800"/>
            </a:pPr>
            <a:r>
              <a:rPr>
                <a:solidFill>
                  <a:srgbClr val="252525"/>
                </a:solidFill>
              </a:rPr>
              <a:t>J. Schmidhuber, "Deep Learning in Neural Networks: An Overview" </a:t>
            </a:r>
            <a:r>
              <a:rPr>
                <a:solidFill>
                  <a:srgbClr val="3266BB"/>
                </a:solidFill>
                <a:hlinkClick r:id="rId3" invalidUrl="" action="" tgtFrame="" tooltip="" history="1" highlightClick="0" endSnd="0"/>
              </a:rPr>
              <a:t>http://arxiv.org/abs/1404.7828</a:t>
            </a:r>
            <a:r>
              <a:rPr>
                <a:solidFill>
                  <a:srgbClr val="252525"/>
                </a:solidFill>
              </a:rPr>
              <a:t>, 2014</a:t>
            </a:r>
          </a:p>
        </p:txBody>
      </p:sp>
    </p:spTree>
  </p:cSld>
  <p:clrMapOvr>
    <a:masterClrMapping/>
  </p:clrMapOvr>
  <p:transition spd="med" advClick="1"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7" name="Shape 129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b="0" sz="1800">
                <a:solidFill>
                  <a:srgbClr val="000000"/>
                </a:solidFill>
                <a:uFillTx/>
              </a:defRPr>
            </a:pPr>
            <a:r>
              <a:rPr b="1" sz="5600">
                <a:solidFill>
                  <a:srgbClr val="29708A"/>
                </a:solidFill>
                <a:uFill>
                  <a:solidFill>
                    <a:srgbClr val="29708A"/>
                  </a:solidFill>
                </a:uFill>
              </a:rPr>
              <a:t>Why Deep Learning?</a:t>
            </a:r>
          </a:p>
        </p:txBody>
      </p:sp>
      <p:sp>
        <p:nvSpPr>
          <p:cNvPr id="1298" name="Shape 1298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002E7A"/>
                </a:solidFill>
                <a:uFill>
                  <a:solidFill>
                    <a:srgbClr val="002E7A"/>
                  </a:solidFill>
                </a:uFill>
              </a:rPr>
              <a:t>Machine learning </a:t>
            </a:r>
            <a:endParaRPr sz="2400">
              <a:solidFill>
                <a:srgbClr val="002E7A"/>
              </a:solidFill>
              <a:uFill>
                <a:solidFill>
                  <a:srgbClr val="002E7A"/>
                </a:solidFill>
              </a:uFill>
            </a:endParaRP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2200">
                <a:solidFill>
                  <a:srgbClr val="0042AA"/>
                </a:solidFill>
                <a:uFill>
                  <a:solidFill>
                    <a:srgbClr val="0042AA"/>
                  </a:solidFill>
                </a:uFill>
              </a:rPr>
              <a:t>just optimizing weights to make a final prediction</a:t>
            </a:r>
            <a:endParaRPr sz="2200">
              <a:solidFill>
                <a:srgbClr val="0042AA"/>
              </a:solidFill>
              <a:uFill>
                <a:solidFill>
                  <a:srgbClr val="0042AA"/>
                </a:solidFill>
              </a:uFill>
            </a:endParaRP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2200">
                <a:solidFill>
                  <a:srgbClr val="0042AA"/>
                </a:solidFill>
                <a:uFill>
                  <a:solidFill>
                    <a:srgbClr val="0042AA"/>
                  </a:solidFill>
                </a:uFill>
              </a:rPr>
              <a:t>human-designed representations and input features</a:t>
            </a:r>
            <a:endParaRPr sz="2200">
              <a:solidFill>
                <a:srgbClr val="0042AA"/>
              </a:solidFill>
              <a:uFill>
                <a:solidFill>
                  <a:srgbClr val="0042AA"/>
                </a:solidFill>
              </a:uFill>
            </a:endParaRP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2200">
                <a:solidFill>
                  <a:srgbClr val="0042AA"/>
                </a:solidFill>
                <a:uFill>
                  <a:solidFill>
                    <a:srgbClr val="0042AA"/>
                  </a:solidFill>
                </a:uFill>
              </a:rPr>
              <a:t>internal representation nevertheless not very transparent</a:t>
            </a:r>
            <a:endParaRPr sz="2200">
              <a:solidFill>
                <a:srgbClr val="0042AA"/>
              </a:solidFill>
              <a:uFill>
                <a:solidFill>
                  <a:srgbClr val="0042AA"/>
                </a:solidFill>
              </a:uFill>
            </a:endParaRP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002E7A"/>
                </a:solidFill>
                <a:uFill>
                  <a:solidFill>
                    <a:srgbClr val="002E7A"/>
                  </a:solidFill>
                </a:uFill>
              </a:rPr>
              <a:t>Representation learning </a:t>
            </a:r>
            <a:endParaRPr sz="2400">
              <a:solidFill>
                <a:srgbClr val="002E7A"/>
              </a:solidFill>
              <a:uFill>
                <a:solidFill>
                  <a:srgbClr val="002E7A"/>
                </a:solidFill>
              </a:uFill>
            </a:endParaRP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2200">
                <a:solidFill>
                  <a:srgbClr val="0042AA"/>
                </a:solidFill>
                <a:uFill>
                  <a:solidFill>
                    <a:srgbClr val="0042AA"/>
                  </a:solidFill>
                </a:uFill>
              </a:rPr>
              <a:t>attempts to automatically learn good features or representations </a:t>
            </a:r>
            <a:endParaRPr sz="2200">
              <a:solidFill>
                <a:srgbClr val="0042AA"/>
              </a:solidFill>
              <a:uFill>
                <a:solidFill>
                  <a:srgbClr val="0042AA"/>
                </a:solidFill>
              </a:uFill>
            </a:endParaRP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002E7A"/>
                </a:solidFill>
                <a:uFill>
                  <a:solidFill>
                    <a:srgbClr val="002E7A"/>
                  </a:solidFill>
                </a:uFill>
              </a:rPr>
              <a:t>Deep learning algorithms </a:t>
            </a:r>
            <a:endParaRPr sz="2400">
              <a:solidFill>
                <a:srgbClr val="002E7A"/>
              </a:solidFill>
              <a:uFill>
                <a:solidFill>
                  <a:srgbClr val="002E7A"/>
                </a:solidFill>
              </a:uFill>
            </a:endParaRP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2200">
                <a:solidFill>
                  <a:srgbClr val="0042AA"/>
                </a:solidFill>
                <a:uFill>
                  <a:solidFill>
                    <a:srgbClr val="0042AA"/>
                  </a:solidFill>
                </a:uFill>
              </a:rPr>
              <a:t>attempt to learn multiple levels of representation of increasing complexity/abstraction </a:t>
            </a:r>
          </a:p>
        </p:txBody>
      </p:sp>
      <p:sp>
        <p:nvSpPr>
          <p:cNvPr id="1299" name="Shape 1299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b="0" sz="1800">
                <a:solidFill>
                  <a:srgbClr val="000000"/>
                </a:solidFill>
                <a:uFillTx/>
              </a:defRPr>
            </a:pPr>
            <a:fld id="{86CB4B4D-7CA3-9044-876B-883B54F8677D}" type="slidenum">
              <a:rPr b="1" sz="900">
                <a:solidFill>
                  <a:srgbClr val="0048AA"/>
                </a:solidFill>
                <a:uFill>
                  <a:solidFill>
                    <a:srgbClr val="0048AA"/>
                  </a:solidFill>
                </a:uFill>
              </a:rPr>
            </a:fld>
          </a:p>
        </p:txBody>
      </p:sp>
    </p:spTree>
  </p:cSld>
  <p:clrMapOvr>
    <a:masterClrMapping/>
  </p:clrMapOvr>
  <p:transition spd="med" advClick="1"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1" name="Shape 130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b="0" sz="1800">
                <a:solidFill>
                  <a:srgbClr val="000000"/>
                </a:solidFill>
                <a:uFillTx/>
              </a:defRPr>
            </a:pPr>
            <a:r>
              <a:rPr b="1" sz="5600">
                <a:solidFill>
                  <a:srgbClr val="29708A"/>
                </a:solidFill>
                <a:uFill>
                  <a:solidFill>
                    <a:srgbClr val="29708A"/>
                  </a:solidFill>
                </a:uFill>
              </a:rPr>
              <a:t>Deep Learning Architectures</a:t>
            </a:r>
          </a:p>
        </p:txBody>
      </p:sp>
      <p:sp>
        <p:nvSpPr>
          <p:cNvPr id="1302" name="Shape 1302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002E7A"/>
                </a:solidFill>
                <a:uFill>
                  <a:solidFill>
                    <a:srgbClr val="002E7A"/>
                  </a:solidFill>
                </a:uFill>
              </a:rPr>
              <a:t>deep belief networks</a:t>
            </a:r>
            <a:endParaRPr sz="2400">
              <a:solidFill>
                <a:srgbClr val="002E7A"/>
              </a:solidFill>
              <a:uFill>
                <a:solidFill>
                  <a:srgbClr val="002E7A"/>
                </a:solidFill>
              </a:uFill>
            </a:endParaRP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002E7A"/>
                </a:solidFill>
                <a:uFill>
                  <a:solidFill>
                    <a:srgbClr val="002E7A"/>
                  </a:solidFill>
                </a:uFill>
              </a:rPr>
              <a:t>Markov Random Fields with multiple layers</a:t>
            </a:r>
            <a:endParaRPr sz="2400">
              <a:solidFill>
                <a:srgbClr val="002E7A"/>
              </a:solidFill>
              <a:uFill>
                <a:solidFill>
                  <a:srgbClr val="002E7A"/>
                </a:solidFill>
              </a:uFill>
            </a:endParaRP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002E7A"/>
                </a:solidFill>
                <a:uFill>
                  <a:solidFill>
                    <a:srgbClr val="002E7A"/>
                  </a:solidFill>
                </a:uFill>
              </a:rPr>
              <a:t>multi-layer neural networks for supervised learning</a:t>
            </a:r>
            <a:endParaRPr sz="2400">
              <a:solidFill>
                <a:srgbClr val="002E7A"/>
              </a:solidFill>
              <a:uFill>
                <a:solidFill>
                  <a:srgbClr val="002E7A"/>
                </a:solidFill>
              </a:uFill>
            </a:endParaRP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2200">
                <a:solidFill>
                  <a:srgbClr val="0042AA"/>
                </a:solidFill>
                <a:uFill>
                  <a:solidFill>
                    <a:srgbClr val="0042AA"/>
                  </a:solidFill>
                </a:uFill>
              </a:rPr>
              <a:t>input layer</a:t>
            </a:r>
            <a:endParaRPr sz="2200">
              <a:solidFill>
                <a:srgbClr val="0042AA"/>
              </a:solidFill>
              <a:uFill>
                <a:solidFill>
                  <a:srgbClr val="0042AA"/>
                </a:solidFill>
              </a:uFill>
            </a:endParaRPr>
          </a:p>
          <a:p>
            <a:pPr lvl="2">
              <a:defRPr>
                <a:solidFill>
                  <a:srgbClr val="000000"/>
                </a:solidFill>
                <a:uFillTx/>
              </a:defRPr>
            </a:pPr>
            <a:r>
              <a:rPr>
                <a:solidFill>
                  <a:srgbClr val="0056D6"/>
                </a:solidFill>
                <a:uFill>
                  <a:solidFill>
                    <a:srgbClr val="0056D6"/>
                  </a:solidFill>
                </a:uFill>
              </a:rPr>
              <a:t>sensory inputs</a:t>
            </a:r>
            <a:endParaRPr>
              <a:solidFill>
                <a:srgbClr val="0056D6"/>
              </a:solidFill>
              <a:uFill>
                <a:solidFill>
                  <a:srgbClr val="0056D6"/>
                </a:solidFill>
              </a:uFill>
            </a:endParaRP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2200">
                <a:solidFill>
                  <a:srgbClr val="0042AA"/>
                </a:solidFill>
                <a:uFill>
                  <a:solidFill>
                    <a:srgbClr val="0042AA"/>
                  </a:solidFill>
                </a:uFill>
              </a:rPr>
              <a:t>hidden layers</a:t>
            </a:r>
            <a:endParaRPr sz="2200">
              <a:solidFill>
                <a:srgbClr val="0042AA"/>
              </a:solidFill>
              <a:uFill>
                <a:solidFill>
                  <a:srgbClr val="0042AA"/>
                </a:solidFill>
              </a:uFill>
            </a:endParaRPr>
          </a:p>
          <a:p>
            <a:pPr lvl="2">
              <a:defRPr>
                <a:solidFill>
                  <a:srgbClr val="000000"/>
                </a:solidFill>
                <a:uFillTx/>
              </a:defRPr>
            </a:pPr>
            <a:r>
              <a:rPr>
                <a:solidFill>
                  <a:srgbClr val="0056D6"/>
                </a:solidFill>
                <a:uFill>
                  <a:solidFill>
                    <a:srgbClr val="0056D6"/>
                  </a:solidFill>
                </a:uFill>
              </a:rPr>
              <a:t>more abstract representations for higher levels</a:t>
            </a:r>
            <a:endParaRPr>
              <a:solidFill>
                <a:srgbClr val="0056D6"/>
              </a:solidFill>
              <a:uFill>
                <a:solidFill>
                  <a:srgbClr val="0056D6"/>
                </a:solidFill>
              </a:uFill>
            </a:endParaRP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2200">
                <a:solidFill>
                  <a:srgbClr val="0042AA"/>
                </a:solidFill>
                <a:uFill>
                  <a:solidFill>
                    <a:srgbClr val="0042AA"/>
                  </a:solidFill>
                </a:uFill>
              </a:rPr>
              <a:t>output layer</a:t>
            </a:r>
            <a:endParaRPr sz="2200">
              <a:solidFill>
                <a:srgbClr val="0042AA"/>
              </a:solidFill>
              <a:uFill>
                <a:solidFill>
                  <a:srgbClr val="0042AA"/>
                </a:solidFill>
              </a:uFill>
            </a:endParaRPr>
          </a:p>
          <a:p>
            <a:pPr lvl="2">
              <a:defRPr>
                <a:solidFill>
                  <a:srgbClr val="000000"/>
                </a:solidFill>
                <a:uFillTx/>
              </a:defRPr>
            </a:pPr>
            <a:r>
              <a:rPr>
                <a:solidFill>
                  <a:srgbClr val="0056D6"/>
                </a:solidFill>
                <a:uFill>
                  <a:solidFill>
                    <a:srgbClr val="0056D6"/>
                  </a:solidFill>
                </a:uFill>
              </a:rPr>
              <a:t>prediction of a supervised target</a:t>
            </a:r>
          </a:p>
        </p:txBody>
      </p:sp>
      <p:sp>
        <p:nvSpPr>
          <p:cNvPr id="1303" name="Shape 1303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b="0" sz="1800">
                <a:solidFill>
                  <a:srgbClr val="000000"/>
                </a:solidFill>
                <a:uFillTx/>
              </a:defRPr>
            </a:pPr>
            <a:fld id="{86CB4B4D-7CA3-9044-876B-883B54F8677D}" type="slidenum">
              <a:rPr b="1" sz="900">
                <a:solidFill>
                  <a:srgbClr val="0048AA"/>
                </a:solidFill>
                <a:uFill>
                  <a:solidFill>
                    <a:srgbClr val="0048AA"/>
                  </a:solidFill>
                </a:uFill>
              </a:rPr>
            </a:fld>
          </a:p>
        </p:txBody>
      </p:sp>
    </p:spTree>
  </p:cSld>
  <p:clrMapOvr>
    <a:masterClrMapping/>
  </p:clrMapOvr>
  <p:transition spd="med" advClick="1"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5" name="Shape 130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b="0" sz="1800">
                <a:solidFill>
                  <a:srgbClr val="000000"/>
                </a:solidFill>
                <a:uFillTx/>
              </a:defRPr>
            </a:pPr>
            <a:r>
              <a:rPr b="1" sz="5600">
                <a:solidFill>
                  <a:srgbClr val="29708A"/>
                </a:solidFill>
                <a:uFill>
                  <a:solidFill>
                    <a:srgbClr val="29708A"/>
                  </a:solidFill>
                </a:uFill>
              </a:rPr>
              <a:t>Deep Learning Advantages</a:t>
            </a:r>
          </a:p>
        </p:txBody>
      </p:sp>
      <p:sp>
        <p:nvSpPr>
          <p:cNvPr id="1306" name="Shape 1306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002E7A"/>
                </a:solidFill>
                <a:uFill>
                  <a:solidFill>
                    <a:srgbClr val="002E7A"/>
                  </a:solidFill>
                </a:uFill>
              </a:rPr>
              <a:t>learning representations</a:t>
            </a:r>
            <a:endParaRPr sz="2400">
              <a:solidFill>
                <a:srgbClr val="002E7A"/>
              </a:solidFill>
              <a:uFill>
                <a:solidFill>
                  <a:srgbClr val="002E7A"/>
                </a:solidFill>
              </a:uFill>
            </a:endParaRP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2200">
                <a:solidFill>
                  <a:srgbClr val="0042AA"/>
                </a:solidFill>
                <a:uFill>
                  <a:solidFill>
                    <a:srgbClr val="0042AA"/>
                  </a:solidFill>
                </a:uFill>
              </a:rPr>
              <a:t>instead of hand-crafted features that are often domain-specific, incomplete, over-specified, time-consuming to develop, subjective </a:t>
            </a:r>
            <a:endParaRPr sz="2200">
              <a:solidFill>
                <a:srgbClr val="0042AA"/>
              </a:solidFill>
              <a:uFill>
                <a:solidFill>
                  <a:srgbClr val="0042AA"/>
                </a:solidFill>
              </a:uFill>
            </a:endParaRP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002E7A"/>
                </a:solidFill>
                <a:uFill>
                  <a:solidFill>
                    <a:srgbClr val="002E7A"/>
                  </a:solidFill>
                </a:uFill>
              </a:rPr>
              <a:t>distributed vs. symbolic representations</a:t>
            </a:r>
            <a:endParaRPr sz="2400">
              <a:solidFill>
                <a:srgbClr val="002E7A"/>
              </a:solidFill>
              <a:uFill>
                <a:solidFill>
                  <a:srgbClr val="002E7A"/>
                </a:solidFill>
              </a:uFill>
            </a:endParaRP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2200">
                <a:solidFill>
                  <a:srgbClr val="0042AA"/>
                </a:solidFill>
                <a:uFill>
                  <a:solidFill>
                    <a:srgbClr val="0042AA"/>
                  </a:solidFill>
                </a:uFill>
              </a:rPr>
              <a:t>traditional systems represent one conceptual entity (object, word, number, etc.) as one “chunk” (instance of a data structure, record)</a:t>
            </a:r>
            <a:endParaRPr sz="2200">
              <a:solidFill>
                <a:srgbClr val="0042AA"/>
              </a:solidFill>
              <a:uFill>
                <a:solidFill>
                  <a:srgbClr val="0042AA"/>
                </a:solidFill>
              </a:uFill>
            </a:endParaRPr>
          </a:p>
          <a:p>
            <a:pPr lvl="2">
              <a:defRPr>
                <a:solidFill>
                  <a:srgbClr val="000000"/>
                </a:solidFill>
                <a:uFillTx/>
              </a:defRPr>
            </a:pPr>
            <a:r>
              <a:rPr>
                <a:solidFill>
                  <a:srgbClr val="0056D6"/>
                </a:solidFill>
                <a:uFill>
                  <a:solidFill>
                    <a:srgbClr val="0056D6"/>
                  </a:solidFill>
                </a:uFill>
              </a:rPr>
              <a:t>similar conceptual entity may have completely different representations</a:t>
            </a:r>
            <a:endParaRPr>
              <a:solidFill>
                <a:srgbClr val="0056D6"/>
              </a:solidFill>
              <a:uFill>
                <a:solidFill>
                  <a:srgbClr val="0056D6"/>
                </a:solidFill>
              </a:uFill>
            </a:endParaRP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2200">
                <a:solidFill>
                  <a:srgbClr val="0042AA"/>
                </a:solidFill>
                <a:uFill>
                  <a:solidFill>
                    <a:srgbClr val="0042AA"/>
                  </a:solidFill>
                </a:uFill>
              </a:rPr>
              <a:t>distributed representations “spread out” the storage of entities (“sparse” representations) </a:t>
            </a:r>
            <a:endParaRPr sz="2200">
              <a:solidFill>
                <a:srgbClr val="0042AA"/>
              </a:solidFill>
              <a:uFill>
                <a:solidFill>
                  <a:srgbClr val="0042AA"/>
                </a:solidFill>
              </a:uFill>
            </a:endParaRPr>
          </a:p>
          <a:p>
            <a:pPr lvl="2">
              <a:defRPr>
                <a:solidFill>
                  <a:srgbClr val="000000"/>
                </a:solidFill>
                <a:uFillTx/>
              </a:defRPr>
            </a:pPr>
            <a:r>
              <a:rPr>
                <a:solidFill>
                  <a:srgbClr val="0056D6"/>
                </a:solidFill>
                <a:uFill>
                  <a:solidFill>
                    <a:srgbClr val="0056D6"/>
                  </a:solidFill>
                </a:uFill>
              </a:rPr>
              <a:t>multiple storage “chunks” contain parts of multiple conceptual entities</a:t>
            </a:r>
            <a:endParaRPr>
              <a:solidFill>
                <a:srgbClr val="0056D6"/>
              </a:solidFill>
              <a:uFill>
                <a:solidFill>
                  <a:srgbClr val="0056D6"/>
                </a:solidFill>
              </a:uFill>
            </a:endParaRP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2200">
                <a:solidFill>
                  <a:srgbClr val="0042AA"/>
                </a:solidFill>
                <a:uFill>
                  <a:solidFill>
                    <a:srgbClr val="0042AA"/>
                  </a:solidFill>
                </a:uFill>
              </a:rPr>
              <a:t>similarity becomes an inherent property of the representation</a:t>
            </a:r>
            <a:endParaRPr sz="2200">
              <a:solidFill>
                <a:srgbClr val="0042AA"/>
              </a:solidFill>
              <a:uFill>
                <a:solidFill>
                  <a:srgbClr val="0042AA"/>
                </a:solidFill>
              </a:uFill>
            </a:endParaRP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2200">
                <a:solidFill>
                  <a:srgbClr val="0042AA"/>
                </a:solidFill>
                <a:uFill>
                  <a:solidFill>
                    <a:srgbClr val="0042AA"/>
                  </a:solidFill>
                </a:uFill>
              </a:rPr>
              <a:t>multiple dimensions of similarity are possible</a:t>
            </a:r>
            <a:endParaRPr sz="2200">
              <a:solidFill>
                <a:srgbClr val="0042AA"/>
              </a:solidFill>
              <a:uFill>
                <a:solidFill>
                  <a:srgbClr val="0042AA"/>
                </a:solidFill>
              </a:uFill>
            </a:endParaRPr>
          </a:p>
          <a:p>
            <a:pPr lvl="2">
              <a:defRPr>
                <a:solidFill>
                  <a:srgbClr val="000000"/>
                </a:solidFill>
                <a:uFillTx/>
              </a:defRPr>
            </a:pPr>
            <a:r>
              <a:rPr>
                <a:solidFill>
                  <a:srgbClr val="0056D6"/>
                </a:solidFill>
                <a:uFill>
                  <a:solidFill>
                    <a:srgbClr val="0056D6"/>
                  </a:solidFill>
                </a:uFill>
              </a:rPr>
              <a:t>for words, similarity for both spelling and meaning can be incorporated</a:t>
            </a:r>
            <a:endParaRPr>
              <a:solidFill>
                <a:srgbClr val="0056D6"/>
              </a:solidFill>
              <a:uFill>
                <a:solidFill>
                  <a:srgbClr val="0056D6"/>
                </a:solidFill>
              </a:uFill>
            </a:endParaRP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2200">
                <a:solidFill>
                  <a:srgbClr val="0042AA"/>
                </a:solidFill>
                <a:uFill>
                  <a:solidFill>
                    <a:srgbClr val="0042AA"/>
                  </a:solidFill>
                </a:uFill>
              </a:rPr>
              <a:t>distributed representations facilitate multi-clustering</a:t>
            </a:r>
            <a:endParaRPr sz="2200">
              <a:solidFill>
                <a:srgbClr val="0042AA"/>
              </a:solidFill>
              <a:uFill>
                <a:solidFill>
                  <a:srgbClr val="0042AA"/>
                </a:solidFill>
              </a:uFill>
            </a:endParaRPr>
          </a:p>
          <a:p>
            <a:pPr lvl="2">
              <a:defRPr>
                <a:solidFill>
                  <a:srgbClr val="000000"/>
                </a:solidFill>
                <a:uFillTx/>
              </a:defRPr>
            </a:pPr>
            <a:r>
              <a:rPr>
                <a:solidFill>
                  <a:srgbClr val="0056D6"/>
                </a:solidFill>
                <a:uFill>
                  <a:solidFill>
                    <a:srgbClr val="0056D6"/>
                  </a:solidFill>
                </a:uFill>
              </a:rPr>
              <a:t>categorize entities according do multiple features often works better than local clustering (e.g. nearest-neighbor)</a:t>
            </a:r>
            <a:endParaRPr>
              <a:solidFill>
                <a:srgbClr val="0056D6"/>
              </a:solidFill>
              <a:uFill>
                <a:solidFill>
                  <a:srgbClr val="0056D6"/>
                </a:solidFill>
              </a:uFill>
            </a:endParaRPr>
          </a:p>
          <a:p>
            <a:pPr lvl="1" marL="652144" indent="-302894">
              <a:buClr>
                <a:srgbClr val="FF9300"/>
              </a:buClr>
              <a:defRPr sz="1800">
                <a:solidFill>
                  <a:srgbClr val="000000"/>
                </a:solidFill>
                <a:uFillTx/>
              </a:defRPr>
            </a:pPr>
            <a:r>
              <a:rPr>
                <a:solidFill>
                  <a:srgbClr val="0056D6"/>
                </a:solidFill>
                <a:uFill>
                  <a:solidFill>
                    <a:srgbClr val="0056D6"/>
                  </a:solidFill>
                </a:uFill>
              </a:rPr>
              <a:t>distributed representations reduce the “curse of dimensionality”</a:t>
            </a:r>
            <a:endParaRPr>
              <a:solidFill>
                <a:srgbClr val="0056D6"/>
              </a:solidFill>
              <a:uFill>
                <a:solidFill>
                  <a:srgbClr val="0056D6"/>
                </a:solidFill>
              </a:uFill>
            </a:endParaRPr>
          </a:p>
          <a:p>
            <a:pPr lvl="2" marL="988694" indent="-302894">
              <a:defRPr>
                <a:solidFill>
                  <a:srgbClr val="000000"/>
                </a:solidFill>
                <a:uFillTx/>
              </a:defRPr>
            </a:pPr>
            <a:r>
              <a:rPr>
                <a:solidFill>
                  <a:srgbClr val="0056D6"/>
                </a:solidFill>
                <a:uFill>
                  <a:solidFill>
                    <a:srgbClr val="0056D6"/>
                  </a:solidFill>
                </a:uFill>
              </a:rPr>
              <a:t>generalizing locally requires representative examples for all relevant variations, covering all dimensions in the feature space</a:t>
            </a:r>
          </a:p>
        </p:txBody>
      </p:sp>
      <p:sp>
        <p:nvSpPr>
          <p:cNvPr id="1307" name="Shape 1307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b="0" sz="1800">
                <a:solidFill>
                  <a:srgbClr val="000000"/>
                </a:solidFill>
                <a:uFillTx/>
              </a:defRPr>
            </a:pPr>
            <a:fld id="{86CB4B4D-7CA3-9044-876B-883B54F8677D}" type="slidenum">
              <a:rPr b="1" sz="900">
                <a:solidFill>
                  <a:srgbClr val="0048AA"/>
                </a:solidFill>
                <a:uFill>
                  <a:solidFill>
                    <a:srgbClr val="0048AA"/>
                  </a:solidFill>
                </a:uFill>
              </a:rPr>
            </a:fld>
          </a:p>
        </p:txBody>
      </p:sp>
    </p:spTree>
  </p:cSld>
  <p:clrMapOvr>
    <a:masterClrMapping/>
  </p:clrMapOvr>
  <p:transition spd="med" advClick="1"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9" name="Shape 130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b="0" sz="1800">
                <a:solidFill>
                  <a:srgbClr val="000000"/>
                </a:solidFill>
                <a:uFillTx/>
              </a:defRPr>
            </a:pPr>
            <a:r>
              <a:rPr b="1" sz="5600">
                <a:solidFill>
                  <a:srgbClr val="29708A"/>
                </a:solidFill>
                <a:uFill>
                  <a:solidFill>
                    <a:srgbClr val="29708A"/>
                  </a:solidFill>
                </a:uFill>
              </a:rPr>
              <a:t>Deep Learning Advantages (cont.)</a:t>
            </a:r>
          </a:p>
        </p:txBody>
      </p:sp>
      <p:sp>
        <p:nvSpPr>
          <p:cNvPr id="1310" name="Shape 1310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002E7A"/>
                </a:solidFill>
                <a:uFill>
                  <a:solidFill>
                    <a:srgbClr val="002E7A"/>
                  </a:solidFill>
                </a:uFill>
              </a:rPr>
              <a:t>unsupervised learning</a:t>
            </a:r>
            <a:endParaRPr sz="2400">
              <a:solidFill>
                <a:srgbClr val="002E7A"/>
              </a:solidFill>
              <a:uFill>
                <a:solidFill>
                  <a:srgbClr val="002E7A"/>
                </a:solidFill>
              </a:uFill>
            </a:endParaRP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2200">
                <a:solidFill>
                  <a:srgbClr val="0042AA"/>
                </a:solidFill>
                <a:uFill>
                  <a:solidFill>
                    <a:srgbClr val="0042AA"/>
                  </a:solidFill>
                </a:uFill>
              </a:rPr>
              <a:t>both for features and for weights</a:t>
            </a:r>
            <a:endParaRPr sz="2200">
              <a:solidFill>
                <a:srgbClr val="0042AA"/>
              </a:solidFill>
              <a:uFill>
                <a:solidFill>
                  <a:srgbClr val="0042AA"/>
                </a:solidFill>
              </a:uFill>
            </a:endParaRP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2200">
                <a:solidFill>
                  <a:srgbClr val="0042AA"/>
                </a:solidFill>
                <a:uFill>
                  <a:solidFill>
                    <a:srgbClr val="0042AA"/>
                  </a:solidFill>
                </a:uFill>
              </a:rPr>
              <a:t>in many domains, many to most data sets are unlabeled</a:t>
            </a:r>
            <a:endParaRPr sz="2200">
              <a:solidFill>
                <a:srgbClr val="0042AA"/>
              </a:solidFill>
              <a:uFill>
                <a:solidFill>
                  <a:srgbClr val="0042AA"/>
                </a:solidFill>
              </a:uFill>
            </a:endParaRPr>
          </a:p>
          <a:p>
            <a:pPr lvl="2">
              <a:defRPr>
                <a:solidFill>
                  <a:srgbClr val="000000"/>
                </a:solidFill>
                <a:uFillTx/>
              </a:defRPr>
            </a:pPr>
            <a:r>
              <a:rPr>
                <a:solidFill>
                  <a:srgbClr val="0056D6"/>
                </a:solidFill>
                <a:uFill>
                  <a:solidFill>
                    <a:srgbClr val="0056D6"/>
                  </a:solidFill>
                </a:uFill>
              </a:rPr>
              <a:t>e.g., Natural Language Processing: text documents don’t have annotations about sentence structure and meaning</a:t>
            </a:r>
            <a:endParaRPr>
              <a:solidFill>
                <a:srgbClr val="0056D6"/>
              </a:solidFill>
              <a:uFill>
                <a:solidFill>
                  <a:srgbClr val="0056D6"/>
                </a:solidFill>
              </a:uFill>
            </a:endParaRP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2200">
                <a:solidFill>
                  <a:srgbClr val="0042AA"/>
                </a:solidFill>
                <a:uFill>
                  <a:solidFill>
                    <a:srgbClr val="0042AA"/>
                  </a:solidFill>
                </a:uFill>
              </a:rPr>
              <a:t>good data models can help with learning</a:t>
            </a:r>
            <a:endParaRPr sz="2200">
              <a:solidFill>
                <a:srgbClr val="0042AA"/>
              </a:solidFill>
              <a:uFill>
                <a:solidFill>
                  <a:srgbClr val="0042AA"/>
                </a:solidFill>
              </a:uFill>
            </a:endParaRPr>
          </a:p>
          <a:p>
            <a:pPr lvl="2">
              <a:defRPr>
                <a:solidFill>
                  <a:srgbClr val="000000"/>
                </a:solidFill>
                <a:uFillTx/>
              </a:defRPr>
            </a:pPr>
            <a:r>
              <a:rPr>
                <a:solidFill>
                  <a:srgbClr val="0056D6"/>
                </a:solidFill>
                <a:uFill>
                  <a:solidFill>
                    <a:srgbClr val="0056D6"/>
                  </a:solidFill>
                </a:uFill>
              </a:rPr>
              <a:t>data models can still be a challenge to obtain or create</a:t>
            </a:r>
            <a:endParaRPr>
              <a:solidFill>
                <a:srgbClr val="0056D6"/>
              </a:solidFill>
              <a:uFill>
                <a:solidFill>
                  <a:srgbClr val="0056D6"/>
                </a:solidFill>
              </a:uFill>
            </a:endParaRP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002E7A"/>
                </a:solidFill>
                <a:uFill>
                  <a:solidFill>
                    <a:srgbClr val="002E7A"/>
                  </a:solidFill>
                </a:uFill>
              </a:rPr>
              <a:t>multiple levels of representation</a:t>
            </a:r>
            <a:endParaRPr sz="2400">
              <a:solidFill>
                <a:srgbClr val="002E7A"/>
              </a:solidFill>
              <a:uFill>
                <a:solidFill>
                  <a:srgbClr val="002E7A"/>
                </a:solidFill>
              </a:uFill>
            </a:endParaRP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2200">
                <a:solidFill>
                  <a:srgbClr val="0042AA"/>
                </a:solidFill>
                <a:uFill>
                  <a:solidFill>
                    <a:srgbClr val="0042AA"/>
                  </a:solidFill>
                </a:uFill>
              </a:rPr>
              <a:t>good intermediate representations </a:t>
            </a:r>
            <a:endParaRPr sz="2200">
              <a:solidFill>
                <a:srgbClr val="0042AA"/>
              </a:solidFill>
              <a:uFill>
                <a:solidFill>
                  <a:srgbClr val="0042AA"/>
                </a:solidFill>
              </a:uFill>
            </a:endParaRPr>
          </a:p>
          <a:p>
            <a:pPr lvl="2">
              <a:defRPr>
                <a:solidFill>
                  <a:srgbClr val="000000"/>
                </a:solidFill>
                <a:uFillTx/>
              </a:defRPr>
            </a:pPr>
            <a:r>
              <a:rPr>
                <a:solidFill>
                  <a:srgbClr val="0056D6"/>
                </a:solidFill>
                <a:uFill>
                  <a:solidFill>
                    <a:srgbClr val="0056D6"/>
                  </a:solidFill>
                </a:uFill>
              </a:rPr>
              <a:t>can be shared across tasks</a:t>
            </a:r>
            <a:endParaRPr>
              <a:solidFill>
                <a:srgbClr val="0056D6"/>
              </a:solidFill>
              <a:uFill>
                <a:solidFill>
                  <a:srgbClr val="0056D6"/>
                </a:solidFill>
              </a:uFill>
            </a:endParaRPr>
          </a:p>
          <a:p>
            <a:pPr lvl="2">
              <a:defRPr>
                <a:solidFill>
                  <a:srgbClr val="000000"/>
                </a:solidFill>
                <a:uFillTx/>
              </a:defRPr>
            </a:pPr>
            <a:r>
              <a:rPr>
                <a:solidFill>
                  <a:srgbClr val="0056D6"/>
                </a:solidFill>
                <a:uFill>
                  <a:solidFill>
                    <a:srgbClr val="0056D6"/>
                  </a:solidFill>
                </a:uFill>
              </a:rPr>
              <a:t>capture some aspects of the domain</a:t>
            </a:r>
            <a:endParaRPr>
              <a:solidFill>
                <a:srgbClr val="0056D6"/>
              </a:solidFill>
              <a:uFill>
                <a:solidFill>
                  <a:srgbClr val="0056D6"/>
                </a:solidFill>
              </a:uFill>
            </a:endParaRP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2200">
                <a:solidFill>
                  <a:srgbClr val="0042AA"/>
                </a:solidFill>
                <a:uFill>
                  <a:solidFill>
                    <a:srgbClr val="0042AA"/>
                  </a:solidFill>
                </a:uFill>
              </a:rPr>
              <a:t>related to the “depth” of a domain or data model</a:t>
            </a:r>
            <a:endParaRPr sz="2200">
              <a:solidFill>
                <a:srgbClr val="0042AA"/>
              </a:solidFill>
              <a:uFill>
                <a:solidFill>
                  <a:srgbClr val="0042AA"/>
                </a:solidFill>
              </a:uFill>
            </a:endParaRPr>
          </a:p>
          <a:p>
            <a:pPr lvl="2">
              <a:defRPr>
                <a:solidFill>
                  <a:srgbClr val="000000"/>
                </a:solidFill>
                <a:uFillTx/>
              </a:defRPr>
            </a:pPr>
            <a:r>
              <a:rPr>
                <a:solidFill>
                  <a:srgbClr val="0056D6"/>
                </a:solidFill>
                <a:uFill>
                  <a:solidFill>
                    <a:srgbClr val="0056D6"/>
                  </a:solidFill>
                </a:uFill>
              </a:rPr>
              <a:t>higher model layers learn more abstract intermediate representations</a:t>
            </a:r>
            <a:endParaRPr>
              <a:solidFill>
                <a:srgbClr val="0056D6"/>
              </a:solidFill>
              <a:uFill>
                <a:solidFill>
                  <a:srgbClr val="0056D6"/>
                </a:solidFill>
              </a:uFill>
            </a:endParaRP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2200">
                <a:solidFill>
                  <a:srgbClr val="0042AA"/>
                </a:solidFill>
                <a:uFill>
                  <a:solidFill>
                    <a:srgbClr val="0042AA"/>
                  </a:solidFill>
                </a:uFill>
              </a:rPr>
              <a:t>may increase comprehensibility for humans</a:t>
            </a:r>
            <a:endParaRPr sz="2200">
              <a:solidFill>
                <a:srgbClr val="0042AA"/>
              </a:solidFill>
              <a:uFill>
                <a:solidFill>
                  <a:srgbClr val="0042AA"/>
                </a:solidFill>
              </a:uFill>
            </a:endParaRP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2200">
                <a:solidFill>
                  <a:srgbClr val="0042AA"/>
                </a:solidFill>
                <a:uFill>
                  <a:solidFill>
                    <a:srgbClr val="0042AA"/>
                  </a:solidFill>
                </a:uFill>
              </a:rPr>
              <a:t>can help with compositionality </a:t>
            </a:r>
          </a:p>
        </p:txBody>
      </p:sp>
      <p:sp>
        <p:nvSpPr>
          <p:cNvPr id="1311" name="Shape 1311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b="0" sz="1800">
                <a:solidFill>
                  <a:srgbClr val="000000"/>
                </a:solidFill>
                <a:uFillTx/>
              </a:defRPr>
            </a:pPr>
            <a:fld id="{86CB4B4D-7CA3-9044-876B-883B54F8677D}" type="slidenum">
              <a:rPr b="1" sz="900">
                <a:solidFill>
                  <a:srgbClr val="0048AA"/>
                </a:solidFill>
                <a:uFill>
                  <a:solidFill>
                    <a:srgbClr val="0048AA"/>
                  </a:solidFill>
                </a:uFill>
              </a:rPr>
            </a:fld>
          </a:p>
        </p:txBody>
      </p:sp>
    </p:spTree>
  </p:cSld>
  <p:clrMapOvr>
    <a:masterClrMapping/>
  </p:clrMapOvr>
  <p:transition spd="med" advClick="1"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Shape 131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b="0" sz="1800">
                <a:solidFill>
                  <a:srgbClr val="000000"/>
                </a:solidFill>
                <a:uFillTx/>
              </a:defRPr>
            </a:pPr>
            <a:r>
              <a:rPr b="1" sz="5600">
                <a:solidFill>
                  <a:srgbClr val="29708A"/>
                </a:solidFill>
                <a:uFill>
                  <a:solidFill>
                    <a:srgbClr val="29708A"/>
                  </a:solidFill>
                </a:uFill>
              </a:rPr>
              <a:t>Deep Learning Success</a:t>
            </a:r>
          </a:p>
        </p:txBody>
      </p:sp>
      <p:sp>
        <p:nvSpPr>
          <p:cNvPr id="1314" name="Shape 1314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002E7A"/>
                </a:solidFill>
                <a:uFill>
                  <a:solidFill>
                    <a:srgbClr val="002E7A"/>
                  </a:solidFill>
                </a:uFill>
              </a:rPr>
              <a:t>related ideas have been explored for some time</a:t>
            </a:r>
            <a:endParaRPr sz="2400">
              <a:solidFill>
                <a:srgbClr val="002E7A"/>
              </a:solidFill>
              <a:uFill>
                <a:solidFill>
                  <a:srgbClr val="002E7A"/>
                </a:solidFill>
              </a:uFill>
            </a:endParaRP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2200">
                <a:solidFill>
                  <a:srgbClr val="0042AA"/>
                </a:solidFill>
                <a:uFill>
                  <a:solidFill>
                    <a:srgbClr val="0042AA"/>
                  </a:solidFill>
                </a:uFill>
              </a:rPr>
              <a:t>connectionism</a:t>
            </a:r>
            <a:endParaRPr sz="2200">
              <a:solidFill>
                <a:srgbClr val="0042AA"/>
              </a:solidFill>
              <a:uFill>
                <a:solidFill>
                  <a:srgbClr val="0042AA"/>
                </a:solidFill>
              </a:uFill>
            </a:endParaRP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2200">
                <a:solidFill>
                  <a:srgbClr val="0042AA"/>
                </a:solidFill>
                <a:uFill>
                  <a:solidFill>
                    <a:srgbClr val="0042AA"/>
                  </a:solidFill>
                </a:uFill>
              </a:rPr>
              <a:t>parallel distributed processing</a:t>
            </a:r>
            <a:endParaRPr sz="2200">
              <a:solidFill>
                <a:srgbClr val="0042AA"/>
              </a:solidFill>
              <a:uFill>
                <a:solidFill>
                  <a:srgbClr val="0042AA"/>
                </a:solidFill>
              </a:uFill>
            </a:endParaRP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2200">
                <a:solidFill>
                  <a:srgbClr val="0042AA"/>
                </a:solidFill>
                <a:uFill>
                  <a:solidFill>
                    <a:srgbClr val="0042AA"/>
                  </a:solidFill>
                </a:uFill>
              </a:rPr>
              <a:t>sparse encoding</a:t>
            </a:r>
            <a:endParaRPr sz="2200">
              <a:solidFill>
                <a:srgbClr val="0042AA"/>
              </a:solidFill>
              <a:uFill>
                <a:solidFill>
                  <a:srgbClr val="0042AA"/>
                </a:solidFill>
              </a:uFill>
            </a:endParaRP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2200">
                <a:solidFill>
                  <a:srgbClr val="0042AA"/>
                </a:solidFill>
                <a:uFill>
                  <a:solidFill>
                    <a:srgbClr val="0042AA"/>
                  </a:solidFill>
                </a:uFill>
              </a:rPr>
              <a:t>associative memory </a:t>
            </a:r>
            <a:endParaRPr sz="2200">
              <a:solidFill>
                <a:srgbClr val="0042AA"/>
              </a:solidFill>
              <a:uFill>
                <a:solidFill>
                  <a:srgbClr val="0042AA"/>
                </a:solidFill>
              </a:uFill>
            </a:endParaRP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2200">
                <a:solidFill>
                  <a:srgbClr val="0042AA"/>
                </a:solidFill>
                <a:uFill>
                  <a:solidFill>
                    <a:srgbClr val="0042AA"/>
                  </a:solidFill>
                </a:uFill>
              </a:rPr>
              <a:t>…</a:t>
            </a:r>
            <a:endParaRPr sz="2200">
              <a:solidFill>
                <a:srgbClr val="0042AA"/>
              </a:solidFill>
              <a:uFill>
                <a:solidFill>
                  <a:srgbClr val="0042AA"/>
                </a:solidFill>
              </a:uFill>
            </a:endParaRP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002E7A"/>
                </a:solidFill>
                <a:uFill>
                  <a:solidFill>
                    <a:srgbClr val="002E7A"/>
                  </a:solidFill>
                </a:uFill>
              </a:rPr>
              <a:t>practical learning methods have become available since around 2006</a:t>
            </a:r>
            <a:endParaRPr sz="2400">
              <a:solidFill>
                <a:srgbClr val="002E7A"/>
              </a:solidFill>
              <a:uFill>
                <a:solidFill>
                  <a:srgbClr val="002E7A"/>
                </a:solidFill>
              </a:uFill>
            </a:endParaRP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2200">
                <a:solidFill>
                  <a:srgbClr val="0042AA"/>
                </a:solidFill>
                <a:uFill>
                  <a:solidFill>
                    <a:srgbClr val="0042AA"/>
                  </a:solidFill>
                </a:uFill>
              </a:rPr>
              <a:t>unsupervised pre-training</a:t>
            </a:r>
            <a:endParaRPr sz="2200">
              <a:solidFill>
                <a:srgbClr val="0042AA"/>
              </a:solidFill>
              <a:uFill>
                <a:solidFill>
                  <a:srgbClr val="0042AA"/>
                </a:solidFill>
              </a:uFill>
            </a:endParaRP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2200">
                <a:solidFill>
                  <a:srgbClr val="0042AA"/>
                </a:solidFill>
                <a:uFill>
                  <a:solidFill>
                    <a:srgbClr val="0042AA"/>
                  </a:solidFill>
                </a:uFill>
              </a:rPr>
              <a:t>better parameter estimation methods</a:t>
            </a:r>
            <a:endParaRPr sz="2200">
              <a:solidFill>
                <a:srgbClr val="0042AA"/>
              </a:solidFill>
              <a:uFill>
                <a:solidFill>
                  <a:srgbClr val="0042AA"/>
                </a:solidFill>
              </a:uFill>
            </a:endParaRP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2200">
                <a:solidFill>
                  <a:srgbClr val="0042AA"/>
                </a:solidFill>
                <a:uFill>
                  <a:solidFill>
                    <a:srgbClr val="0042AA"/>
                  </a:solidFill>
                </a:uFill>
              </a:rPr>
              <a:t>understanding of model regularization</a:t>
            </a:r>
            <a:endParaRPr sz="2200">
              <a:solidFill>
                <a:srgbClr val="0042AA"/>
              </a:solidFill>
              <a:uFill>
                <a:solidFill>
                  <a:srgbClr val="0042AA"/>
                </a:solidFill>
              </a:uFill>
            </a:endParaRP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002E7A"/>
                </a:solidFill>
                <a:uFill>
                  <a:solidFill>
                    <a:srgbClr val="002E7A"/>
                  </a:solidFill>
                </a:uFill>
              </a:rPr>
              <a:t>computing power</a:t>
            </a:r>
            <a:endParaRPr sz="2400">
              <a:solidFill>
                <a:srgbClr val="002E7A"/>
              </a:solidFill>
              <a:uFill>
                <a:solidFill>
                  <a:srgbClr val="002E7A"/>
                </a:solidFill>
              </a:uFill>
            </a:endParaRP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2200">
                <a:solidFill>
                  <a:srgbClr val="0042AA"/>
                </a:solidFill>
                <a:uFill>
                  <a:solidFill>
                    <a:srgbClr val="0042AA"/>
                  </a:solidFill>
                </a:uFill>
              </a:rPr>
              <a:t>Google’s Deep Learning “Cat” Success in 2012</a:t>
            </a:r>
            <a:endParaRPr sz="2200">
              <a:solidFill>
                <a:srgbClr val="0042AA"/>
              </a:solidFill>
              <a:uFill>
                <a:solidFill>
                  <a:srgbClr val="0042AA"/>
                </a:solidFill>
              </a:uFill>
            </a:endParaRPr>
          </a:p>
          <a:p>
            <a:pPr lvl="2">
              <a:defRPr>
                <a:solidFill>
                  <a:srgbClr val="000000"/>
                </a:solidFill>
                <a:uFillTx/>
              </a:defRPr>
            </a:pPr>
            <a:r>
              <a:rPr>
                <a:solidFill>
                  <a:srgbClr val="0056D6"/>
                </a:solidFill>
                <a:uFill>
                  <a:solidFill>
                    <a:srgbClr val="0056D6"/>
                  </a:solidFill>
                </a:uFill>
              </a:rPr>
              <a:t>see e.g. John Markoff’s NY Times article “</a:t>
            </a:r>
            <a:r>
              <a:rPr u="sng">
                <a:solidFill>
                  <a:srgbClr val="0056D6"/>
                </a:solidFill>
                <a:uFill>
                  <a:solidFill>
                    <a:srgbClr val="0056D6"/>
                  </a:solidFill>
                </a:uFill>
                <a:hlinkClick r:id="rId2" invalidUrl="" action="" tgtFrame="" tooltip="" history="1" highlightClick="0" endSnd="0"/>
              </a:rPr>
              <a:t>How Many Computers to Identify a Cat? 16,000</a:t>
            </a:r>
            <a:r>
              <a:rPr>
                <a:solidFill>
                  <a:srgbClr val="0056D6"/>
                </a:solidFill>
                <a:uFill>
                  <a:solidFill>
                    <a:srgbClr val="0056D6"/>
                  </a:solidFill>
                </a:uFill>
              </a:rPr>
              <a:t>”</a:t>
            </a:r>
          </a:p>
        </p:txBody>
      </p:sp>
      <p:sp>
        <p:nvSpPr>
          <p:cNvPr id="1315" name="Shape 1315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b="0" sz="1800">
                <a:solidFill>
                  <a:srgbClr val="000000"/>
                </a:solidFill>
                <a:uFillTx/>
              </a:defRPr>
            </a:pPr>
            <a:fld id="{86CB4B4D-7CA3-9044-876B-883B54F8677D}" type="slidenum">
              <a:rPr b="1" sz="900">
                <a:solidFill>
                  <a:srgbClr val="0048AA"/>
                </a:solidFill>
                <a:uFill>
                  <a:solidFill>
                    <a:srgbClr val="0048AA"/>
                  </a:solidFill>
                </a:uFill>
              </a:rPr>
            </a:fld>
          </a:p>
        </p:txBody>
      </p:sp>
    </p:spTree>
  </p:cSld>
  <p:clrMapOvr>
    <a:masterClrMapping/>
  </p:clrMapOvr>
  <p:transition spd="med" advClick="1"/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7" name="Shape 131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b="0" sz="1800">
                <a:solidFill>
                  <a:srgbClr val="000000"/>
                </a:solidFill>
                <a:uFillTx/>
              </a:defRPr>
            </a:pPr>
            <a:r>
              <a:rPr b="1" sz="5600">
                <a:solidFill>
                  <a:srgbClr val="29708A"/>
                </a:solidFill>
                <a:uFill>
                  <a:solidFill>
                    <a:srgbClr val="29708A"/>
                  </a:solidFill>
                </a:uFill>
              </a:rPr>
              <a:t>Deep Learning and Image Processing</a:t>
            </a:r>
          </a:p>
        </p:txBody>
      </p:sp>
      <p:sp>
        <p:nvSpPr>
          <p:cNvPr id="1318" name="Shape 1318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002E7A"/>
                </a:solidFill>
                <a:uFill>
                  <a:solidFill>
                    <a:srgbClr val="002E7A"/>
                  </a:solidFill>
                </a:uFill>
              </a:rPr>
              <a:t>one of the first areas to use deep learning methods</a:t>
            </a:r>
            <a:endParaRPr sz="2400">
              <a:solidFill>
                <a:srgbClr val="002E7A"/>
              </a:solidFill>
              <a:uFill>
                <a:solidFill>
                  <a:srgbClr val="002E7A"/>
                </a:solidFill>
              </a:uFill>
            </a:endParaRP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002E7A"/>
                </a:solidFill>
                <a:uFill>
                  <a:solidFill>
                    <a:srgbClr val="002E7A"/>
                  </a:solidFill>
                </a:uFill>
              </a:rPr>
              <a:t>substantial background knowledge</a:t>
            </a:r>
            <a:endParaRPr sz="2400">
              <a:solidFill>
                <a:srgbClr val="002E7A"/>
              </a:solidFill>
              <a:uFill>
                <a:solidFill>
                  <a:srgbClr val="002E7A"/>
                </a:solidFill>
              </a:uFill>
            </a:endParaRP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2200">
                <a:solidFill>
                  <a:srgbClr val="0042AA"/>
                </a:solidFill>
                <a:uFill>
                  <a:solidFill>
                    <a:srgbClr val="0042AA"/>
                  </a:solidFill>
                </a:uFill>
              </a:rPr>
              <a:t>features at different levels of abstraction</a:t>
            </a:r>
            <a:endParaRPr sz="2200">
              <a:solidFill>
                <a:srgbClr val="0042AA"/>
              </a:solidFill>
              <a:uFill>
                <a:solidFill>
                  <a:srgbClr val="0042AA"/>
                </a:solidFill>
              </a:uFill>
            </a:endParaRP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2200">
                <a:solidFill>
                  <a:srgbClr val="0042AA"/>
                </a:solidFill>
                <a:uFill>
                  <a:solidFill>
                    <a:srgbClr val="0042AA"/>
                  </a:solidFill>
                </a:uFill>
              </a:rPr>
              <a:t>conventional computational methods</a:t>
            </a:r>
            <a:endParaRPr sz="2200">
              <a:solidFill>
                <a:srgbClr val="0042AA"/>
              </a:solidFill>
              <a:uFill>
                <a:solidFill>
                  <a:srgbClr val="0042AA"/>
                </a:solidFill>
              </a:uFill>
            </a:endParaRPr>
          </a:p>
          <a:p>
            <a:pPr lvl="2">
              <a:defRPr>
                <a:solidFill>
                  <a:srgbClr val="000000"/>
                </a:solidFill>
                <a:uFillTx/>
              </a:defRPr>
            </a:pPr>
            <a:r>
              <a:rPr>
                <a:solidFill>
                  <a:srgbClr val="0056D6"/>
                </a:solidFill>
                <a:uFill>
                  <a:solidFill>
                    <a:srgbClr val="0056D6"/>
                  </a:solidFill>
                </a:uFill>
              </a:rPr>
              <a:t>many carefully adapted to specific circumstances</a:t>
            </a:r>
            <a:endParaRPr>
              <a:solidFill>
                <a:srgbClr val="0056D6"/>
              </a:solidFill>
              <a:uFill>
                <a:solidFill>
                  <a:srgbClr val="0056D6"/>
                </a:solidFill>
              </a:uFill>
            </a:endParaRP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400">
                <a:solidFill>
                  <a:srgbClr val="002E7A"/>
                </a:solidFill>
                <a:uFill>
                  <a:solidFill>
                    <a:srgbClr val="002E7A"/>
                  </a:solidFill>
                </a:uFill>
              </a:rPr>
              <a:t>large data sets available</a:t>
            </a:r>
          </a:p>
        </p:txBody>
      </p:sp>
      <p:sp>
        <p:nvSpPr>
          <p:cNvPr id="1319" name="Shape 1319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b="0" sz="1800">
                <a:solidFill>
                  <a:srgbClr val="000000"/>
                </a:solidFill>
                <a:uFillTx/>
              </a:defRPr>
            </a:pPr>
            <a:fld id="{86CB4B4D-7CA3-9044-876B-883B54F8677D}" type="slidenum">
              <a:rPr b="1" sz="900">
                <a:solidFill>
                  <a:srgbClr val="0048AA"/>
                </a:solidFill>
                <a:uFill>
                  <a:solidFill>
                    <a:srgbClr val="0048AA"/>
                  </a:solidFill>
                </a:uFill>
              </a:rPr>
            </a:fld>
          </a:p>
        </p:txBody>
      </p:sp>
    </p:spTree>
  </p:cSld>
  <p:clrMapOvr>
    <a:masterClrMapping/>
  </p:clrMapOvr>
  <p:transition spd="med" advClick="1"/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News Gothic MT"/>
        <a:ea typeface="News Gothic MT"/>
        <a:cs typeface="News Gothic MT"/>
      </a:majorFont>
      <a:minorFont>
        <a:latin typeface="Arial"/>
        <a:ea typeface="Arial"/>
        <a:cs typeface="Arial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C5FF"/>
        </a:solidFill>
        <a:ln w="12700" cap="flat">
          <a:solidFill>
            <a:srgbClr val="000000"/>
          </a:solidFill>
          <a:prstDash val="solid"/>
          <a:round/>
        </a:ln>
        <a:effectLst/>
      </a:spPr>
      <a:bodyPr rot="0" spcFirstLastPara="1" vertOverflow="overflow" horzOverflow="overflow" vert="horz" wrap="square" lIns="72248" tIns="72248" rIns="72248" bIns="72248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>
            <a:srgbClr val="000000"/>
          </a:buClr>
          <a:buSzTx/>
          <a:buFontTx/>
          <a:buNone/>
          <a:tabLst/>
          <a:defRPr b="0" baseline="0" cap="none" i="0" spc="0" strike="noStrike" sz="54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38100" dist="12700" dir="5400000">
                <a:srgbClr val="000000">
                  <a:alpha val="50000"/>
                </a:srgbClr>
              </a:outerShdw>
            </a:effectLst>
            <a:uFillTx/>
            <a:latin typeface="+mj-lt"/>
            <a:ea typeface="+mj-ea"/>
            <a:cs typeface="+mj-cs"/>
            <a:sym typeface="News Gothic M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508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72248" tIns="72248" rIns="72248" bIns="72248" numCol="1" spcCol="38100" rtlCol="0" anchor="ctr" upright="0">
        <a:spAutoFit/>
      </a:bodyPr>
      <a:lstStyle>
        <a:defPPr marL="0" marR="0" indent="0" algn="l" defTabSz="457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"/>
            <a:ea typeface="Helvetica"/>
            <a:cs typeface="Helvetica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News Gothic MT"/>
        <a:ea typeface="News Gothic MT"/>
        <a:cs typeface="News Gothic MT"/>
      </a:majorFont>
      <a:minorFont>
        <a:latin typeface="Arial"/>
        <a:ea typeface="Arial"/>
        <a:cs typeface="Arial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C5FF"/>
        </a:solidFill>
        <a:ln w="12700" cap="flat">
          <a:solidFill>
            <a:srgbClr val="000000"/>
          </a:solidFill>
          <a:prstDash val="solid"/>
          <a:round/>
        </a:ln>
        <a:effectLst/>
      </a:spPr>
      <a:bodyPr rot="0" spcFirstLastPara="1" vertOverflow="overflow" horzOverflow="overflow" vert="horz" wrap="square" lIns="72248" tIns="72248" rIns="72248" bIns="72248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>
            <a:srgbClr val="000000"/>
          </a:buClr>
          <a:buSzTx/>
          <a:buFontTx/>
          <a:buNone/>
          <a:tabLst/>
          <a:defRPr b="0" baseline="0" cap="none" i="0" spc="0" strike="noStrike" sz="54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38100" dist="12700" dir="5400000">
                <a:srgbClr val="000000">
                  <a:alpha val="50000"/>
                </a:srgbClr>
              </a:outerShdw>
            </a:effectLst>
            <a:uFillTx/>
            <a:latin typeface="+mj-lt"/>
            <a:ea typeface="+mj-ea"/>
            <a:cs typeface="+mj-cs"/>
            <a:sym typeface="News Gothic M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508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72248" tIns="72248" rIns="72248" bIns="72248" numCol="1" spcCol="38100" rtlCol="0" anchor="ctr" upright="0">
        <a:spAutoFit/>
      </a:bodyPr>
      <a:lstStyle>
        <a:defPPr marL="0" marR="0" indent="0" algn="l" defTabSz="457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"/>
            <a:ea typeface="Helvetica"/>
            <a:cs typeface="Helvetica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